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sldIdLst>
    <p:sldId id="266" r:id="rId5"/>
    <p:sldId id="267" r:id="rId6"/>
    <p:sldId id="268" r:id="rId7"/>
    <p:sldId id="269" r:id="rId8"/>
    <p:sldId id="270" r:id="rId9"/>
    <p:sldId id="273" r:id="rId10"/>
    <p:sldId id="274" r:id="rId11"/>
    <p:sldId id="276" r:id="rId12"/>
    <p:sldId id="275" r:id="rId13"/>
    <p:sldId id="272"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Author" initials="A" lastIdx="0"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33512"/>
    <a:srgbClr val="E6E6E6"/>
    <a:srgbClr val="7E7858"/>
    <a:srgbClr val="AEA88A"/>
    <a:srgbClr val="192E31"/>
    <a:srgbClr val="FCD1A7"/>
    <a:srgbClr val="205239"/>
    <a:srgbClr val="182B2F"/>
    <a:srgbClr val="CCAA83"/>
    <a:srgbClr val="08040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112" d="100"/>
          <a:sy n="112" d="100"/>
        </p:scale>
        <p:origin x="552"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theme" Target="theme/theme1.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commentAuthors" Target="commentAuthors.xml"/><Relationship Id="rId10" Type="http://schemas.openxmlformats.org/officeDocument/2006/relationships/slide" Target="slides/slide6.xml"/><Relationship Id="rId19"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453531-BD39-4631-A7BC-2063A4BE8D2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CF7E7EDF-AF79-43AC-87B8-17B03970ED2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804BCE57-3F83-451D-B054-C3CD09C22DF9}"/>
              </a:ext>
            </a:extLst>
          </p:cNvPr>
          <p:cNvSpPr>
            <a:spLocks noGrp="1"/>
          </p:cNvSpPr>
          <p:nvPr>
            <p:ph type="dt" sz="half" idx="10"/>
          </p:nvPr>
        </p:nvSpPr>
        <p:spPr/>
        <p:txBody>
          <a:bodyPr/>
          <a:lstStyle/>
          <a:p>
            <a:fld id="{F69074B9-88AA-4D37-98A2-15CABEB51A78}" type="datetimeFigureOut">
              <a:rPr lang="en-US" smtClean="0"/>
              <a:t>9/12/2022</a:t>
            </a:fld>
            <a:endParaRPr lang="en-US" dirty="0"/>
          </a:p>
        </p:txBody>
      </p:sp>
      <p:sp>
        <p:nvSpPr>
          <p:cNvPr id="5" name="Footer Placeholder 4">
            <a:extLst>
              <a:ext uri="{FF2B5EF4-FFF2-40B4-BE49-F238E27FC236}">
                <a16:creationId xmlns:a16="http://schemas.microsoft.com/office/drawing/2014/main" id="{18AA123F-7620-4BD5-A2C6-E5FFC82AC01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D120EFB7-C86D-40F3-B954-D404757EEEE9}"/>
              </a:ext>
            </a:extLst>
          </p:cNvPr>
          <p:cNvSpPr>
            <a:spLocks noGrp="1"/>
          </p:cNvSpPr>
          <p:nvPr>
            <p:ph type="sldNum" sz="quarter" idx="12"/>
          </p:nvPr>
        </p:nvSpPr>
        <p:spPr/>
        <p:txBody>
          <a:bodyPr/>
          <a:lstStyle/>
          <a:p>
            <a:fld id="{7D2A44BA-2920-471F-B3BD-665B5ACB556E}" type="slidenum">
              <a:rPr lang="en-US" smtClean="0"/>
              <a:t>‹#›</a:t>
            </a:fld>
            <a:endParaRPr lang="en-US" dirty="0"/>
          </a:p>
        </p:txBody>
      </p:sp>
    </p:spTree>
    <p:extLst>
      <p:ext uri="{BB962C8B-B14F-4D97-AF65-F5344CB8AC3E}">
        <p14:creationId xmlns:p14="http://schemas.microsoft.com/office/powerpoint/2010/main" val="18681925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3B452A-7C24-4BD6-ACF5-507DA67CBE8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1787A7F-D326-464A-8E9E-29ABB3D0D02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CCBFE98-EE87-4B26-BF69-5B08FB79C690}"/>
              </a:ext>
            </a:extLst>
          </p:cNvPr>
          <p:cNvSpPr>
            <a:spLocks noGrp="1"/>
          </p:cNvSpPr>
          <p:nvPr>
            <p:ph type="dt" sz="half" idx="10"/>
          </p:nvPr>
        </p:nvSpPr>
        <p:spPr/>
        <p:txBody>
          <a:bodyPr/>
          <a:lstStyle/>
          <a:p>
            <a:fld id="{F69074B9-88AA-4D37-98A2-15CABEB51A78}" type="datetimeFigureOut">
              <a:rPr lang="en-US" smtClean="0"/>
              <a:t>9/12/2022</a:t>
            </a:fld>
            <a:endParaRPr lang="en-US" dirty="0"/>
          </a:p>
        </p:txBody>
      </p:sp>
      <p:sp>
        <p:nvSpPr>
          <p:cNvPr id="5" name="Footer Placeholder 4">
            <a:extLst>
              <a:ext uri="{FF2B5EF4-FFF2-40B4-BE49-F238E27FC236}">
                <a16:creationId xmlns:a16="http://schemas.microsoft.com/office/drawing/2014/main" id="{7DC3A0EE-99BD-4E99-9436-21A457EC5290}"/>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EB422866-35E4-4F22-8301-77D63466C131}"/>
              </a:ext>
            </a:extLst>
          </p:cNvPr>
          <p:cNvSpPr>
            <a:spLocks noGrp="1"/>
          </p:cNvSpPr>
          <p:nvPr>
            <p:ph type="sldNum" sz="quarter" idx="12"/>
          </p:nvPr>
        </p:nvSpPr>
        <p:spPr/>
        <p:txBody>
          <a:bodyPr/>
          <a:lstStyle/>
          <a:p>
            <a:fld id="{7D2A44BA-2920-471F-B3BD-665B5ACB556E}" type="slidenum">
              <a:rPr lang="en-US" smtClean="0"/>
              <a:t>‹#›</a:t>
            </a:fld>
            <a:endParaRPr lang="en-US" dirty="0"/>
          </a:p>
        </p:txBody>
      </p:sp>
    </p:spTree>
    <p:extLst>
      <p:ext uri="{BB962C8B-B14F-4D97-AF65-F5344CB8AC3E}">
        <p14:creationId xmlns:p14="http://schemas.microsoft.com/office/powerpoint/2010/main" val="34477685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46DA22-940F-4349-8630-986AD29731E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9AF9569-9288-433B-B3C6-0F607A20BB0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C95C663-303B-4FEC-81A0-ED8AD1139F8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0AB1A5A-D4C3-4249-BEAE-C47DA1CDD1EF}"/>
              </a:ext>
            </a:extLst>
          </p:cNvPr>
          <p:cNvSpPr>
            <a:spLocks noGrp="1"/>
          </p:cNvSpPr>
          <p:nvPr>
            <p:ph type="dt" sz="half" idx="10"/>
          </p:nvPr>
        </p:nvSpPr>
        <p:spPr/>
        <p:txBody>
          <a:bodyPr/>
          <a:lstStyle/>
          <a:p>
            <a:fld id="{F69074B9-88AA-4D37-98A2-15CABEB51A78}" type="datetimeFigureOut">
              <a:rPr lang="en-US" smtClean="0"/>
              <a:t>9/12/2022</a:t>
            </a:fld>
            <a:endParaRPr lang="en-US" dirty="0"/>
          </a:p>
        </p:txBody>
      </p:sp>
      <p:sp>
        <p:nvSpPr>
          <p:cNvPr id="6" name="Footer Placeholder 5">
            <a:extLst>
              <a:ext uri="{FF2B5EF4-FFF2-40B4-BE49-F238E27FC236}">
                <a16:creationId xmlns:a16="http://schemas.microsoft.com/office/drawing/2014/main" id="{408B3E8A-2311-4D96-B47C-105CF0A5C7DE}"/>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13970B8C-B941-4C78-A0CD-7BEC9A68C84A}"/>
              </a:ext>
            </a:extLst>
          </p:cNvPr>
          <p:cNvSpPr>
            <a:spLocks noGrp="1"/>
          </p:cNvSpPr>
          <p:nvPr>
            <p:ph type="sldNum" sz="quarter" idx="12"/>
          </p:nvPr>
        </p:nvSpPr>
        <p:spPr/>
        <p:txBody>
          <a:bodyPr/>
          <a:lstStyle/>
          <a:p>
            <a:fld id="{7D2A44BA-2920-471F-B3BD-665B5ACB556E}" type="slidenum">
              <a:rPr lang="en-US" smtClean="0"/>
              <a:t>‹#›</a:t>
            </a:fld>
            <a:endParaRPr lang="en-US" dirty="0"/>
          </a:p>
        </p:txBody>
      </p:sp>
    </p:spTree>
    <p:extLst>
      <p:ext uri="{BB962C8B-B14F-4D97-AF65-F5344CB8AC3E}">
        <p14:creationId xmlns:p14="http://schemas.microsoft.com/office/powerpoint/2010/main" val="253064817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7D4D3D-77EC-49A5-9100-28BC199457C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76B8802-9D1E-4778-AC14-8DF5DFF19B2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8905D2C-BCE2-4C07-914F-FEE9CE58D24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71B0659-7F89-40BB-BA9B-0E7FC5017D5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4924957-DF22-4A40-BC47-DC5FD280DDE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7EFCEA1-8AEA-49E0-8494-455F648EAAAD}"/>
              </a:ext>
            </a:extLst>
          </p:cNvPr>
          <p:cNvSpPr>
            <a:spLocks noGrp="1"/>
          </p:cNvSpPr>
          <p:nvPr>
            <p:ph type="dt" sz="half" idx="10"/>
          </p:nvPr>
        </p:nvSpPr>
        <p:spPr/>
        <p:txBody>
          <a:bodyPr/>
          <a:lstStyle/>
          <a:p>
            <a:fld id="{F69074B9-88AA-4D37-98A2-15CABEB51A78}" type="datetimeFigureOut">
              <a:rPr lang="en-US" smtClean="0"/>
              <a:t>9/12/2022</a:t>
            </a:fld>
            <a:endParaRPr lang="en-US" dirty="0"/>
          </a:p>
        </p:txBody>
      </p:sp>
      <p:sp>
        <p:nvSpPr>
          <p:cNvPr id="8" name="Footer Placeholder 7">
            <a:extLst>
              <a:ext uri="{FF2B5EF4-FFF2-40B4-BE49-F238E27FC236}">
                <a16:creationId xmlns:a16="http://schemas.microsoft.com/office/drawing/2014/main" id="{8DC185A4-A938-4717-A411-1C9AF9E643BF}"/>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A58346FC-8F9C-4930-BDFD-D29C17A9DDA4}"/>
              </a:ext>
            </a:extLst>
          </p:cNvPr>
          <p:cNvSpPr>
            <a:spLocks noGrp="1"/>
          </p:cNvSpPr>
          <p:nvPr>
            <p:ph type="sldNum" sz="quarter" idx="12"/>
          </p:nvPr>
        </p:nvSpPr>
        <p:spPr/>
        <p:txBody>
          <a:bodyPr/>
          <a:lstStyle/>
          <a:p>
            <a:fld id="{7D2A44BA-2920-471F-B3BD-665B5ACB556E}" type="slidenum">
              <a:rPr lang="en-US" smtClean="0"/>
              <a:t>‹#›</a:t>
            </a:fld>
            <a:endParaRPr lang="en-US" dirty="0"/>
          </a:p>
        </p:txBody>
      </p:sp>
    </p:spTree>
    <p:extLst>
      <p:ext uri="{BB962C8B-B14F-4D97-AF65-F5344CB8AC3E}">
        <p14:creationId xmlns:p14="http://schemas.microsoft.com/office/powerpoint/2010/main" val="202339797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B68E46-7E9C-49E0-9F3C-44096D0F360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1CFE8D5-57CE-4600-95EF-7D02BDFF111A}"/>
              </a:ext>
            </a:extLst>
          </p:cNvPr>
          <p:cNvSpPr>
            <a:spLocks noGrp="1"/>
          </p:cNvSpPr>
          <p:nvPr>
            <p:ph type="dt" sz="half" idx="10"/>
          </p:nvPr>
        </p:nvSpPr>
        <p:spPr/>
        <p:txBody>
          <a:bodyPr/>
          <a:lstStyle/>
          <a:p>
            <a:fld id="{F69074B9-88AA-4D37-98A2-15CABEB51A78}" type="datetimeFigureOut">
              <a:rPr lang="en-US" smtClean="0"/>
              <a:t>9/12/2022</a:t>
            </a:fld>
            <a:endParaRPr lang="en-US" dirty="0"/>
          </a:p>
        </p:txBody>
      </p:sp>
      <p:sp>
        <p:nvSpPr>
          <p:cNvPr id="4" name="Footer Placeholder 3">
            <a:extLst>
              <a:ext uri="{FF2B5EF4-FFF2-40B4-BE49-F238E27FC236}">
                <a16:creationId xmlns:a16="http://schemas.microsoft.com/office/drawing/2014/main" id="{0ADB9CB4-898F-41FB-890C-CE29E7D33EF1}"/>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0AB31D42-E881-48EE-9A3B-D7DB1179FA93}"/>
              </a:ext>
            </a:extLst>
          </p:cNvPr>
          <p:cNvSpPr>
            <a:spLocks noGrp="1"/>
          </p:cNvSpPr>
          <p:nvPr>
            <p:ph type="sldNum" sz="quarter" idx="12"/>
          </p:nvPr>
        </p:nvSpPr>
        <p:spPr/>
        <p:txBody>
          <a:bodyPr/>
          <a:lstStyle/>
          <a:p>
            <a:fld id="{7D2A44BA-2920-471F-B3BD-665B5ACB556E}" type="slidenum">
              <a:rPr lang="en-US" smtClean="0"/>
              <a:t>‹#›</a:t>
            </a:fld>
            <a:endParaRPr lang="en-US" dirty="0"/>
          </a:p>
        </p:txBody>
      </p:sp>
    </p:spTree>
    <p:extLst>
      <p:ext uri="{BB962C8B-B14F-4D97-AF65-F5344CB8AC3E}">
        <p14:creationId xmlns:p14="http://schemas.microsoft.com/office/powerpoint/2010/main" val="389748017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CC84C5D-77AE-4DF1-8DFD-8B1B3C61C058}"/>
              </a:ext>
            </a:extLst>
          </p:cNvPr>
          <p:cNvSpPr>
            <a:spLocks noGrp="1"/>
          </p:cNvSpPr>
          <p:nvPr>
            <p:ph type="dt" sz="half" idx="10"/>
          </p:nvPr>
        </p:nvSpPr>
        <p:spPr/>
        <p:txBody>
          <a:bodyPr/>
          <a:lstStyle/>
          <a:p>
            <a:fld id="{F69074B9-88AA-4D37-98A2-15CABEB51A78}" type="datetimeFigureOut">
              <a:rPr lang="en-US" smtClean="0"/>
              <a:t>9/12/2022</a:t>
            </a:fld>
            <a:endParaRPr lang="en-US" dirty="0"/>
          </a:p>
        </p:txBody>
      </p:sp>
      <p:sp>
        <p:nvSpPr>
          <p:cNvPr id="3" name="Footer Placeholder 2">
            <a:extLst>
              <a:ext uri="{FF2B5EF4-FFF2-40B4-BE49-F238E27FC236}">
                <a16:creationId xmlns:a16="http://schemas.microsoft.com/office/drawing/2014/main" id="{E081A53E-10FF-4588-9FD7-EB5845A6F96B}"/>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0821643F-1A91-4B83-ABCD-00A14AB77527}"/>
              </a:ext>
            </a:extLst>
          </p:cNvPr>
          <p:cNvSpPr>
            <a:spLocks noGrp="1"/>
          </p:cNvSpPr>
          <p:nvPr>
            <p:ph type="sldNum" sz="quarter" idx="12"/>
          </p:nvPr>
        </p:nvSpPr>
        <p:spPr/>
        <p:txBody>
          <a:bodyPr/>
          <a:lstStyle/>
          <a:p>
            <a:fld id="{7D2A44BA-2920-471F-B3BD-665B5ACB556E}" type="slidenum">
              <a:rPr lang="en-US" smtClean="0"/>
              <a:t>‹#›</a:t>
            </a:fld>
            <a:endParaRPr lang="en-US" dirty="0"/>
          </a:p>
        </p:txBody>
      </p:sp>
    </p:spTree>
    <p:extLst>
      <p:ext uri="{BB962C8B-B14F-4D97-AF65-F5344CB8AC3E}">
        <p14:creationId xmlns:p14="http://schemas.microsoft.com/office/powerpoint/2010/main" val="414642074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E0CB24-B446-4243-A89A-7E43AFCED6A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1CB897D-CF45-4CDE-848C-1053A965979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96EBAFB-99A8-4710-9D39-F625AF8B649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CF0C10A-09E2-4132-9B39-50B6E5C5D7DF}"/>
              </a:ext>
            </a:extLst>
          </p:cNvPr>
          <p:cNvSpPr>
            <a:spLocks noGrp="1"/>
          </p:cNvSpPr>
          <p:nvPr>
            <p:ph type="dt" sz="half" idx="10"/>
          </p:nvPr>
        </p:nvSpPr>
        <p:spPr/>
        <p:txBody>
          <a:bodyPr/>
          <a:lstStyle/>
          <a:p>
            <a:fld id="{F69074B9-88AA-4D37-98A2-15CABEB51A78}" type="datetimeFigureOut">
              <a:rPr lang="en-US" smtClean="0"/>
              <a:t>9/12/2022</a:t>
            </a:fld>
            <a:endParaRPr lang="en-US" dirty="0"/>
          </a:p>
        </p:txBody>
      </p:sp>
      <p:sp>
        <p:nvSpPr>
          <p:cNvPr id="6" name="Footer Placeholder 5">
            <a:extLst>
              <a:ext uri="{FF2B5EF4-FFF2-40B4-BE49-F238E27FC236}">
                <a16:creationId xmlns:a16="http://schemas.microsoft.com/office/drawing/2014/main" id="{778942C1-393F-4504-B38C-E5733BB54039}"/>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A80C2CD5-DAC0-4887-A36F-6C14F9242499}"/>
              </a:ext>
            </a:extLst>
          </p:cNvPr>
          <p:cNvSpPr>
            <a:spLocks noGrp="1"/>
          </p:cNvSpPr>
          <p:nvPr>
            <p:ph type="sldNum" sz="quarter" idx="12"/>
          </p:nvPr>
        </p:nvSpPr>
        <p:spPr/>
        <p:txBody>
          <a:bodyPr/>
          <a:lstStyle/>
          <a:p>
            <a:fld id="{7D2A44BA-2920-471F-B3BD-665B5ACB556E}" type="slidenum">
              <a:rPr lang="en-US" smtClean="0"/>
              <a:t>‹#›</a:t>
            </a:fld>
            <a:endParaRPr lang="en-US" dirty="0"/>
          </a:p>
        </p:txBody>
      </p:sp>
    </p:spTree>
    <p:extLst>
      <p:ext uri="{BB962C8B-B14F-4D97-AF65-F5344CB8AC3E}">
        <p14:creationId xmlns:p14="http://schemas.microsoft.com/office/powerpoint/2010/main" val="307411676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7633AD-3F85-48DE-AEFB-7AAC3619BD5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CA47860-67BE-4087-82E5-3DC22B33881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id="{CB85905D-6027-458C-AFF7-9A3F785E2A3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C3B5A11-01C3-41A9-B294-01BFFCC9D6BA}"/>
              </a:ext>
            </a:extLst>
          </p:cNvPr>
          <p:cNvSpPr>
            <a:spLocks noGrp="1"/>
          </p:cNvSpPr>
          <p:nvPr>
            <p:ph type="dt" sz="half" idx="10"/>
          </p:nvPr>
        </p:nvSpPr>
        <p:spPr/>
        <p:txBody>
          <a:bodyPr/>
          <a:lstStyle/>
          <a:p>
            <a:fld id="{F69074B9-88AA-4D37-98A2-15CABEB51A78}" type="datetimeFigureOut">
              <a:rPr lang="en-US" smtClean="0"/>
              <a:t>9/12/2022</a:t>
            </a:fld>
            <a:endParaRPr lang="en-US" dirty="0"/>
          </a:p>
        </p:txBody>
      </p:sp>
      <p:sp>
        <p:nvSpPr>
          <p:cNvPr id="6" name="Footer Placeholder 5">
            <a:extLst>
              <a:ext uri="{FF2B5EF4-FFF2-40B4-BE49-F238E27FC236}">
                <a16:creationId xmlns:a16="http://schemas.microsoft.com/office/drawing/2014/main" id="{EE7849AE-43A6-4C54-BC9B-3532ED54A498}"/>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BA4597CA-5462-4ED2-8920-D98D21EEDBE8}"/>
              </a:ext>
            </a:extLst>
          </p:cNvPr>
          <p:cNvSpPr>
            <a:spLocks noGrp="1"/>
          </p:cNvSpPr>
          <p:nvPr>
            <p:ph type="sldNum" sz="quarter" idx="12"/>
          </p:nvPr>
        </p:nvSpPr>
        <p:spPr/>
        <p:txBody>
          <a:bodyPr/>
          <a:lstStyle/>
          <a:p>
            <a:fld id="{7D2A44BA-2920-471F-B3BD-665B5ACB556E}" type="slidenum">
              <a:rPr lang="en-US" smtClean="0"/>
              <a:t>‹#›</a:t>
            </a:fld>
            <a:endParaRPr lang="en-US" dirty="0"/>
          </a:p>
        </p:txBody>
      </p:sp>
    </p:spTree>
    <p:extLst>
      <p:ext uri="{BB962C8B-B14F-4D97-AF65-F5344CB8AC3E}">
        <p14:creationId xmlns:p14="http://schemas.microsoft.com/office/powerpoint/2010/main" val="12802828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C23106-B99B-46D8-BD6A-C0EE00309E0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F1A505D-0FFB-4DE5-97F0-4D171B30659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9CF629E-444E-4560-A629-9705EE6A857C}"/>
              </a:ext>
            </a:extLst>
          </p:cNvPr>
          <p:cNvSpPr>
            <a:spLocks noGrp="1"/>
          </p:cNvSpPr>
          <p:nvPr>
            <p:ph type="dt" sz="half" idx="10"/>
          </p:nvPr>
        </p:nvSpPr>
        <p:spPr/>
        <p:txBody>
          <a:bodyPr/>
          <a:lstStyle/>
          <a:p>
            <a:fld id="{F69074B9-88AA-4D37-98A2-15CABEB51A78}" type="datetimeFigureOut">
              <a:rPr lang="en-US" smtClean="0"/>
              <a:t>9/12/2022</a:t>
            </a:fld>
            <a:endParaRPr lang="en-US" dirty="0"/>
          </a:p>
        </p:txBody>
      </p:sp>
      <p:sp>
        <p:nvSpPr>
          <p:cNvPr id="5" name="Footer Placeholder 4">
            <a:extLst>
              <a:ext uri="{FF2B5EF4-FFF2-40B4-BE49-F238E27FC236}">
                <a16:creationId xmlns:a16="http://schemas.microsoft.com/office/drawing/2014/main" id="{342BF23E-D9B3-4EC7-87C9-6E3DE71C9334}"/>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F48E6A7B-C9CE-41FF-83EE-7555C4783FB3}"/>
              </a:ext>
            </a:extLst>
          </p:cNvPr>
          <p:cNvSpPr>
            <a:spLocks noGrp="1"/>
          </p:cNvSpPr>
          <p:nvPr>
            <p:ph type="sldNum" sz="quarter" idx="12"/>
          </p:nvPr>
        </p:nvSpPr>
        <p:spPr/>
        <p:txBody>
          <a:bodyPr/>
          <a:lstStyle/>
          <a:p>
            <a:fld id="{7D2A44BA-2920-471F-B3BD-665B5ACB556E}" type="slidenum">
              <a:rPr lang="en-US" smtClean="0"/>
              <a:t>‹#›</a:t>
            </a:fld>
            <a:endParaRPr lang="en-US" dirty="0"/>
          </a:p>
        </p:txBody>
      </p:sp>
    </p:spTree>
    <p:extLst>
      <p:ext uri="{BB962C8B-B14F-4D97-AF65-F5344CB8AC3E}">
        <p14:creationId xmlns:p14="http://schemas.microsoft.com/office/powerpoint/2010/main" val="253304598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A6D2DCE-9AE3-4DDF-9550-8F2C8049DC1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B223327-1154-47BE-A63A-16B0D3866C4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864AB57-F5BA-4A8E-84F0-394BE411E794}"/>
              </a:ext>
            </a:extLst>
          </p:cNvPr>
          <p:cNvSpPr>
            <a:spLocks noGrp="1"/>
          </p:cNvSpPr>
          <p:nvPr>
            <p:ph type="dt" sz="half" idx="10"/>
          </p:nvPr>
        </p:nvSpPr>
        <p:spPr/>
        <p:txBody>
          <a:bodyPr/>
          <a:lstStyle/>
          <a:p>
            <a:fld id="{F69074B9-88AA-4D37-98A2-15CABEB51A78}" type="datetimeFigureOut">
              <a:rPr lang="en-US" smtClean="0"/>
              <a:t>9/12/2022</a:t>
            </a:fld>
            <a:endParaRPr lang="en-US" dirty="0"/>
          </a:p>
        </p:txBody>
      </p:sp>
      <p:sp>
        <p:nvSpPr>
          <p:cNvPr id="5" name="Footer Placeholder 4">
            <a:extLst>
              <a:ext uri="{FF2B5EF4-FFF2-40B4-BE49-F238E27FC236}">
                <a16:creationId xmlns:a16="http://schemas.microsoft.com/office/drawing/2014/main" id="{3BEE891D-73D0-4C6A-B669-252843EE1D17}"/>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C3F98B96-EA9C-4982-A75E-0FBF425539A6}"/>
              </a:ext>
            </a:extLst>
          </p:cNvPr>
          <p:cNvSpPr>
            <a:spLocks noGrp="1"/>
          </p:cNvSpPr>
          <p:nvPr>
            <p:ph type="sldNum" sz="quarter" idx="12"/>
          </p:nvPr>
        </p:nvSpPr>
        <p:spPr/>
        <p:txBody>
          <a:bodyPr/>
          <a:lstStyle/>
          <a:p>
            <a:fld id="{7D2A44BA-2920-471F-B3BD-665B5ACB556E}" type="slidenum">
              <a:rPr lang="en-US" smtClean="0"/>
              <a:t>‹#›</a:t>
            </a:fld>
            <a:endParaRPr lang="en-US" dirty="0"/>
          </a:p>
        </p:txBody>
      </p:sp>
    </p:spTree>
    <p:extLst>
      <p:ext uri="{BB962C8B-B14F-4D97-AF65-F5344CB8AC3E}">
        <p14:creationId xmlns:p14="http://schemas.microsoft.com/office/powerpoint/2010/main" val="41032588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Page">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35829ECB-00F3-42B2-B128-33B3BAB93F82}"/>
              </a:ext>
            </a:extLst>
          </p:cNvPr>
          <p:cNvSpPr>
            <a:spLocks noGrp="1"/>
          </p:cNvSpPr>
          <p:nvPr>
            <p:ph type="pic" sz="quarter" idx="13"/>
          </p:nvPr>
        </p:nvSpPr>
        <p:spPr>
          <a:xfrm>
            <a:off x="-7938" y="0"/>
            <a:ext cx="8767763" cy="6953250"/>
          </a:xfrm>
        </p:spPr>
        <p:txBody>
          <a:bodyPr anchor="ctr">
            <a:normAutofit/>
          </a:bodyPr>
          <a:lstStyle>
            <a:lvl1pPr marL="0" indent="0" algn="ctr">
              <a:buNone/>
              <a:defRPr sz="1800"/>
            </a:lvl1pPr>
          </a:lstStyle>
          <a:p>
            <a:r>
              <a:rPr lang="en-US"/>
              <a:t>Click icon to add picture</a:t>
            </a:r>
            <a:endParaRPr lang="en-US" dirty="0"/>
          </a:p>
        </p:txBody>
      </p:sp>
      <p:sp>
        <p:nvSpPr>
          <p:cNvPr id="3" name="Date Placeholder 2">
            <a:extLst>
              <a:ext uri="{FF2B5EF4-FFF2-40B4-BE49-F238E27FC236}">
                <a16:creationId xmlns:a16="http://schemas.microsoft.com/office/drawing/2014/main" id="{296E02DB-2985-441D-A63A-F03C81F0E1D2}"/>
              </a:ext>
            </a:extLst>
          </p:cNvPr>
          <p:cNvSpPr>
            <a:spLocks noGrp="1"/>
          </p:cNvSpPr>
          <p:nvPr>
            <p:ph type="dt" sz="half" idx="10"/>
          </p:nvPr>
        </p:nvSpPr>
        <p:spPr/>
        <p:txBody>
          <a:bodyPr/>
          <a:lstStyle/>
          <a:p>
            <a:fld id="{F69074B9-88AA-4D37-98A2-15CABEB51A78}" type="datetimeFigureOut">
              <a:rPr lang="en-US" smtClean="0"/>
              <a:t>9/12/2022</a:t>
            </a:fld>
            <a:endParaRPr lang="en-US" dirty="0"/>
          </a:p>
        </p:txBody>
      </p:sp>
      <p:sp>
        <p:nvSpPr>
          <p:cNvPr id="4" name="Footer Placeholder 3">
            <a:extLst>
              <a:ext uri="{FF2B5EF4-FFF2-40B4-BE49-F238E27FC236}">
                <a16:creationId xmlns:a16="http://schemas.microsoft.com/office/drawing/2014/main" id="{84E7602D-D3C9-432B-9596-A83AF872D2B7}"/>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B8D274B1-5D2B-4EB5-893B-3FF10A25BD04}"/>
              </a:ext>
            </a:extLst>
          </p:cNvPr>
          <p:cNvSpPr>
            <a:spLocks noGrp="1"/>
          </p:cNvSpPr>
          <p:nvPr>
            <p:ph type="sldNum" sz="quarter" idx="12"/>
          </p:nvPr>
        </p:nvSpPr>
        <p:spPr/>
        <p:txBody>
          <a:bodyPr/>
          <a:lstStyle/>
          <a:p>
            <a:fld id="{7D2A44BA-2920-471F-B3BD-665B5ACB556E}" type="slidenum">
              <a:rPr lang="en-US" smtClean="0"/>
              <a:t>‹#›</a:t>
            </a:fld>
            <a:endParaRPr lang="en-US" dirty="0"/>
          </a:p>
        </p:txBody>
      </p:sp>
      <p:sp>
        <p:nvSpPr>
          <p:cNvPr id="2" name="Title 1">
            <a:extLst>
              <a:ext uri="{FF2B5EF4-FFF2-40B4-BE49-F238E27FC236}">
                <a16:creationId xmlns:a16="http://schemas.microsoft.com/office/drawing/2014/main" id="{4EB6FE97-346A-4539-8C00-887E14EFF8F3}"/>
              </a:ext>
            </a:extLst>
          </p:cNvPr>
          <p:cNvSpPr>
            <a:spLocks noGrp="1"/>
          </p:cNvSpPr>
          <p:nvPr>
            <p:ph type="title" hasCustomPrompt="1"/>
          </p:nvPr>
        </p:nvSpPr>
        <p:spPr>
          <a:xfrm>
            <a:off x="5284956" y="3058277"/>
            <a:ext cx="5748489" cy="1047371"/>
          </a:xfrm>
        </p:spPr>
        <p:txBody>
          <a:bodyPr>
            <a:normAutofit/>
          </a:bodyPr>
          <a:lstStyle>
            <a:lvl1pPr algn="ctr">
              <a:lnSpc>
                <a:spcPct val="150000"/>
              </a:lnSpc>
              <a:defRPr sz="1200" spc="600">
                <a:solidFill>
                  <a:schemeClr val="bg2">
                    <a:lumMod val="90000"/>
                  </a:schemeClr>
                </a:solidFill>
              </a:defRPr>
            </a:lvl1pPr>
          </a:lstStyle>
          <a:p>
            <a:r>
              <a:rPr lang="en-US" dirty="0"/>
              <a:t>CLICK TO EDIT MASTER TITLE STYLE</a:t>
            </a:r>
          </a:p>
        </p:txBody>
      </p:sp>
    </p:spTree>
    <p:extLst>
      <p:ext uri="{BB962C8B-B14F-4D97-AF65-F5344CB8AC3E}">
        <p14:creationId xmlns:p14="http://schemas.microsoft.com/office/powerpoint/2010/main" val="3086685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4 colomn 3 pic">
    <p:spTree>
      <p:nvGrpSpPr>
        <p:cNvPr id="1" name=""/>
        <p:cNvGrpSpPr/>
        <p:nvPr/>
      </p:nvGrpSpPr>
      <p:grpSpPr>
        <a:xfrm>
          <a:off x="0" y="0"/>
          <a:ext cx="0" cy="0"/>
          <a:chOff x="0" y="0"/>
          <a:chExt cx="0" cy="0"/>
        </a:xfrm>
      </p:grpSpPr>
      <p:sp>
        <p:nvSpPr>
          <p:cNvPr id="19" name="Picture Placeholder 18">
            <a:extLst>
              <a:ext uri="{FF2B5EF4-FFF2-40B4-BE49-F238E27FC236}">
                <a16:creationId xmlns:a16="http://schemas.microsoft.com/office/drawing/2014/main" id="{C9003AA9-A64B-441B-B640-06926B4DF95A}"/>
              </a:ext>
            </a:extLst>
          </p:cNvPr>
          <p:cNvSpPr>
            <a:spLocks noGrp="1"/>
          </p:cNvSpPr>
          <p:nvPr>
            <p:ph type="pic" sz="quarter" idx="13"/>
          </p:nvPr>
        </p:nvSpPr>
        <p:spPr>
          <a:xfrm>
            <a:off x="3581400" y="0"/>
            <a:ext cx="2955925" cy="4413250"/>
          </a:xfrm>
        </p:spPr>
        <p:txBody>
          <a:bodyPr anchor="ctr">
            <a:normAutofit/>
          </a:bodyPr>
          <a:lstStyle>
            <a:lvl1pPr marL="0" indent="0" algn="ctr">
              <a:buNone/>
              <a:defRPr sz="1800"/>
            </a:lvl1pPr>
          </a:lstStyle>
          <a:p>
            <a:r>
              <a:rPr lang="en-US"/>
              <a:t>Click icon to add picture</a:t>
            </a:r>
            <a:endParaRPr lang="en-US" dirty="0"/>
          </a:p>
        </p:txBody>
      </p:sp>
      <p:sp>
        <p:nvSpPr>
          <p:cNvPr id="20" name="Picture Placeholder 18">
            <a:extLst>
              <a:ext uri="{FF2B5EF4-FFF2-40B4-BE49-F238E27FC236}">
                <a16:creationId xmlns:a16="http://schemas.microsoft.com/office/drawing/2014/main" id="{15CD8C71-CDCB-4B66-A220-00EE08FD3084}"/>
              </a:ext>
            </a:extLst>
          </p:cNvPr>
          <p:cNvSpPr>
            <a:spLocks noGrp="1"/>
          </p:cNvSpPr>
          <p:nvPr>
            <p:ph type="pic" sz="quarter" idx="14"/>
          </p:nvPr>
        </p:nvSpPr>
        <p:spPr>
          <a:xfrm>
            <a:off x="9479328" y="0"/>
            <a:ext cx="2712668" cy="4413250"/>
          </a:xfrm>
        </p:spPr>
        <p:txBody>
          <a:bodyPr anchor="ctr">
            <a:normAutofit/>
          </a:bodyPr>
          <a:lstStyle>
            <a:lvl1pPr marL="0" indent="0" algn="ctr">
              <a:buNone/>
              <a:defRPr sz="1800"/>
            </a:lvl1pPr>
          </a:lstStyle>
          <a:p>
            <a:r>
              <a:rPr lang="en-US"/>
              <a:t>Click icon to add picture</a:t>
            </a:r>
            <a:endParaRPr lang="en-US" dirty="0"/>
          </a:p>
        </p:txBody>
      </p:sp>
      <p:sp>
        <p:nvSpPr>
          <p:cNvPr id="21" name="Picture Placeholder 18">
            <a:extLst>
              <a:ext uri="{FF2B5EF4-FFF2-40B4-BE49-F238E27FC236}">
                <a16:creationId xmlns:a16="http://schemas.microsoft.com/office/drawing/2014/main" id="{6944847D-09EF-4B0A-B6B2-619BA2D2F427}"/>
              </a:ext>
            </a:extLst>
          </p:cNvPr>
          <p:cNvSpPr>
            <a:spLocks noGrp="1"/>
          </p:cNvSpPr>
          <p:nvPr>
            <p:ph type="pic" sz="quarter" idx="15"/>
          </p:nvPr>
        </p:nvSpPr>
        <p:spPr>
          <a:xfrm>
            <a:off x="6560684" y="2444851"/>
            <a:ext cx="2918637" cy="4413149"/>
          </a:xfrm>
        </p:spPr>
        <p:txBody>
          <a:bodyPr anchor="ctr">
            <a:normAutofit/>
          </a:bodyPr>
          <a:lstStyle>
            <a:lvl1pPr marL="0" indent="0" algn="ctr">
              <a:buNone/>
              <a:defRPr sz="1800"/>
            </a:lvl1pPr>
          </a:lstStyle>
          <a:p>
            <a:r>
              <a:rPr lang="en-US"/>
              <a:t>Click icon to add picture</a:t>
            </a:r>
            <a:endParaRPr lang="en-US" dirty="0"/>
          </a:p>
        </p:txBody>
      </p:sp>
      <p:sp>
        <p:nvSpPr>
          <p:cNvPr id="22" name="Picture Placeholder 18">
            <a:extLst>
              <a:ext uri="{FF2B5EF4-FFF2-40B4-BE49-F238E27FC236}">
                <a16:creationId xmlns:a16="http://schemas.microsoft.com/office/drawing/2014/main" id="{F6012508-D9F5-4D74-A051-556AC16E3B61}"/>
              </a:ext>
            </a:extLst>
          </p:cNvPr>
          <p:cNvSpPr>
            <a:spLocks noGrp="1"/>
          </p:cNvSpPr>
          <p:nvPr>
            <p:ph type="pic" sz="quarter" idx="16"/>
          </p:nvPr>
        </p:nvSpPr>
        <p:spPr>
          <a:xfrm>
            <a:off x="-6758" y="4413146"/>
            <a:ext cx="3617253" cy="2444853"/>
          </a:xfrm>
        </p:spPr>
        <p:txBody>
          <a:bodyPr anchor="ctr">
            <a:normAutofit/>
          </a:bodyPr>
          <a:lstStyle>
            <a:lvl1pPr marL="0" indent="0" algn="ctr">
              <a:buNone/>
              <a:defRPr sz="1800"/>
            </a:lvl1pPr>
          </a:lstStyle>
          <a:p>
            <a:r>
              <a:rPr lang="en-US"/>
              <a:t>Click icon to add picture</a:t>
            </a:r>
            <a:endParaRPr lang="en-US" dirty="0"/>
          </a:p>
        </p:txBody>
      </p:sp>
      <p:sp>
        <p:nvSpPr>
          <p:cNvPr id="2" name="Title 1">
            <a:extLst>
              <a:ext uri="{FF2B5EF4-FFF2-40B4-BE49-F238E27FC236}">
                <a16:creationId xmlns:a16="http://schemas.microsoft.com/office/drawing/2014/main" id="{797CA83D-1033-4DFF-9FA9-57138082617F}"/>
              </a:ext>
            </a:extLst>
          </p:cNvPr>
          <p:cNvSpPr>
            <a:spLocks noGrp="1"/>
          </p:cNvSpPr>
          <p:nvPr>
            <p:ph type="title" hasCustomPrompt="1"/>
          </p:nvPr>
        </p:nvSpPr>
        <p:spPr>
          <a:xfrm>
            <a:off x="1025675" y="1476915"/>
            <a:ext cx="2548964" cy="1325563"/>
          </a:xfrm>
        </p:spPr>
        <p:txBody>
          <a:bodyPr>
            <a:normAutofit/>
          </a:bodyPr>
          <a:lstStyle>
            <a:lvl1pPr>
              <a:lnSpc>
                <a:spcPct val="150000"/>
              </a:lnSpc>
              <a:defRPr sz="1200" spc="600">
                <a:solidFill>
                  <a:schemeClr val="accent2">
                    <a:lumMod val="75000"/>
                  </a:schemeClr>
                </a:solidFill>
              </a:defRPr>
            </a:lvl1pPr>
          </a:lstStyle>
          <a:p>
            <a:r>
              <a:rPr lang="en-US" dirty="0"/>
              <a:t>CLICK TO EDIT MASTER TITLE STYLE</a:t>
            </a:r>
          </a:p>
        </p:txBody>
      </p:sp>
      <p:sp>
        <p:nvSpPr>
          <p:cNvPr id="3" name="Date Placeholder 2">
            <a:extLst>
              <a:ext uri="{FF2B5EF4-FFF2-40B4-BE49-F238E27FC236}">
                <a16:creationId xmlns:a16="http://schemas.microsoft.com/office/drawing/2014/main" id="{51F356DA-3A13-477E-AEBF-805A7948E160}"/>
              </a:ext>
            </a:extLst>
          </p:cNvPr>
          <p:cNvSpPr>
            <a:spLocks noGrp="1"/>
          </p:cNvSpPr>
          <p:nvPr>
            <p:ph type="dt" sz="half" idx="10"/>
          </p:nvPr>
        </p:nvSpPr>
        <p:spPr/>
        <p:txBody>
          <a:bodyPr/>
          <a:lstStyle/>
          <a:p>
            <a:fld id="{F69074B9-88AA-4D37-98A2-15CABEB51A78}" type="datetimeFigureOut">
              <a:rPr lang="en-US" smtClean="0"/>
              <a:t>9/12/2022</a:t>
            </a:fld>
            <a:endParaRPr lang="en-US" dirty="0"/>
          </a:p>
        </p:txBody>
      </p:sp>
      <p:sp>
        <p:nvSpPr>
          <p:cNvPr id="24" name="Text Placeholder 23">
            <a:extLst>
              <a:ext uri="{FF2B5EF4-FFF2-40B4-BE49-F238E27FC236}">
                <a16:creationId xmlns:a16="http://schemas.microsoft.com/office/drawing/2014/main" id="{6D6CF040-222F-40C5-B977-F3683477748E}"/>
              </a:ext>
            </a:extLst>
          </p:cNvPr>
          <p:cNvSpPr>
            <a:spLocks noGrp="1"/>
          </p:cNvSpPr>
          <p:nvPr>
            <p:ph type="body" sz="quarter" idx="17"/>
          </p:nvPr>
        </p:nvSpPr>
        <p:spPr>
          <a:xfrm>
            <a:off x="4111539" y="4924619"/>
            <a:ext cx="2020888" cy="1604963"/>
          </a:xfrm>
        </p:spPr>
        <p:txBody>
          <a:bodyPr anchor="ctr">
            <a:noAutofit/>
          </a:bodyPr>
          <a:lstStyle>
            <a:lvl1pPr marL="0" indent="0">
              <a:lnSpc>
                <a:spcPct val="150000"/>
              </a:lnSpc>
              <a:buNone/>
              <a:defRPr sz="900">
                <a:solidFill>
                  <a:schemeClr val="accent2">
                    <a:lumMod val="75000"/>
                  </a:schemeClr>
                </a:solidFill>
              </a:defRPr>
            </a:lvl1pPr>
            <a:lvl2pPr marL="457200" indent="0">
              <a:buNone/>
              <a:defRPr sz="1000">
                <a:solidFill>
                  <a:schemeClr val="accent2">
                    <a:lumMod val="50000"/>
                  </a:schemeClr>
                </a:solidFill>
              </a:defRPr>
            </a:lvl2pPr>
            <a:lvl3pPr marL="914400" indent="0">
              <a:buNone/>
              <a:defRPr sz="1000">
                <a:solidFill>
                  <a:schemeClr val="accent2">
                    <a:lumMod val="50000"/>
                  </a:schemeClr>
                </a:solidFill>
              </a:defRPr>
            </a:lvl3pPr>
            <a:lvl4pPr marL="1371600" indent="0">
              <a:buNone/>
              <a:defRPr sz="1000">
                <a:solidFill>
                  <a:schemeClr val="accent2">
                    <a:lumMod val="50000"/>
                  </a:schemeClr>
                </a:solidFill>
              </a:defRPr>
            </a:lvl4pPr>
            <a:lvl5pPr marL="1828800" indent="0">
              <a:buNone/>
              <a:defRPr sz="1000">
                <a:solidFill>
                  <a:schemeClr val="accent2">
                    <a:lumMod val="50000"/>
                  </a:schemeClr>
                </a:solidFill>
              </a:defRPr>
            </a:lvl5pPr>
          </a:lstStyle>
          <a:p>
            <a:pPr lvl="0"/>
            <a:r>
              <a:rPr lang="en-US"/>
              <a:t>Click to edit Master text styles</a:t>
            </a:r>
          </a:p>
        </p:txBody>
      </p:sp>
    </p:spTree>
    <p:extLst>
      <p:ext uri="{BB962C8B-B14F-4D97-AF65-F5344CB8AC3E}">
        <p14:creationId xmlns:p14="http://schemas.microsoft.com/office/powerpoint/2010/main" val="42530921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 column 3 pic">
    <p:spTree>
      <p:nvGrpSpPr>
        <p:cNvPr id="1" name=""/>
        <p:cNvGrpSpPr/>
        <p:nvPr/>
      </p:nvGrpSpPr>
      <p:grpSpPr>
        <a:xfrm>
          <a:off x="0" y="0"/>
          <a:ext cx="0" cy="0"/>
          <a:chOff x="0" y="0"/>
          <a:chExt cx="0" cy="0"/>
        </a:xfrm>
      </p:grpSpPr>
      <p:sp>
        <p:nvSpPr>
          <p:cNvPr id="16" name="Picture Placeholder 15">
            <a:extLst>
              <a:ext uri="{FF2B5EF4-FFF2-40B4-BE49-F238E27FC236}">
                <a16:creationId xmlns:a16="http://schemas.microsoft.com/office/drawing/2014/main" id="{4DB86F64-3750-4FD9-8332-F00263FFBCE8}"/>
              </a:ext>
            </a:extLst>
          </p:cNvPr>
          <p:cNvSpPr>
            <a:spLocks noGrp="1"/>
          </p:cNvSpPr>
          <p:nvPr>
            <p:ph type="pic" sz="quarter" idx="18"/>
          </p:nvPr>
        </p:nvSpPr>
        <p:spPr>
          <a:xfrm>
            <a:off x="0" y="0"/>
            <a:ext cx="4572000" cy="6858000"/>
          </a:xfrm>
        </p:spPr>
        <p:txBody>
          <a:bodyPr anchor="ctr">
            <a:normAutofit/>
          </a:bodyPr>
          <a:lstStyle>
            <a:lvl1pPr marL="0" indent="0" algn="ctr">
              <a:buNone/>
              <a:defRPr sz="1800"/>
            </a:lvl1pPr>
          </a:lstStyle>
          <a:p>
            <a:r>
              <a:rPr lang="en-US"/>
              <a:t>Click icon to add picture</a:t>
            </a:r>
            <a:endParaRPr lang="en-US" dirty="0"/>
          </a:p>
        </p:txBody>
      </p:sp>
      <p:sp>
        <p:nvSpPr>
          <p:cNvPr id="18" name="Picture Placeholder 17">
            <a:extLst>
              <a:ext uri="{FF2B5EF4-FFF2-40B4-BE49-F238E27FC236}">
                <a16:creationId xmlns:a16="http://schemas.microsoft.com/office/drawing/2014/main" id="{B3C78BB5-C3E4-4ECD-8F9A-E690DAB8A098}"/>
              </a:ext>
            </a:extLst>
          </p:cNvPr>
          <p:cNvSpPr>
            <a:spLocks noGrp="1"/>
          </p:cNvSpPr>
          <p:nvPr>
            <p:ph type="pic" sz="quarter" idx="19"/>
          </p:nvPr>
        </p:nvSpPr>
        <p:spPr>
          <a:xfrm>
            <a:off x="8189913" y="0"/>
            <a:ext cx="4002087" cy="2078038"/>
          </a:xfrm>
        </p:spPr>
        <p:txBody>
          <a:bodyPr anchor="ctr">
            <a:normAutofit/>
          </a:bodyPr>
          <a:lstStyle>
            <a:lvl1pPr marL="0" indent="0" algn="ctr">
              <a:buNone/>
              <a:defRPr sz="1800"/>
            </a:lvl1pPr>
          </a:lstStyle>
          <a:p>
            <a:r>
              <a:rPr lang="en-US"/>
              <a:t>Click icon to add picture</a:t>
            </a:r>
            <a:endParaRPr lang="en-US" dirty="0"/>
          </a:p>
        </p:txBody>
      </p:sp>
      <p:sp>
        <p:nvSpPr>
          <p:cNvPr id="20" name="Picture Placeholder 19">
            <a:extLst>
              <a:ext uri="{FF2B5EF4-FFF2-40B4-BE49-F238E27FC236}">
                <a16:creationId xmlns:a16="http://schemas.microsoft.com/office/drawing/2014/main" id="{EABE8925-F92F-4CB0-A00F-B42C9F247CEA}"/>
              </a:ext>
            </a:extLst>
          </p:cNvPr>
          <p:cNvSpPr>
            <a:spLocks noGrp="1"/>
          </p:cNvSpPr>
          <p:nvPr>
            <p:ph type="pic" sz="quarter" idx="20"/>
          </p:nvPr>
        </p:nvSpPr>
        <p:spPr>
          <a:xfrm>
            <a:off x="4572000" y="2051050"/>
            <a:ext cx="3617913" cy="4806950"/>
          </a:xfrm>
        </p:spPr>
        <p:txBody>
          <a:bodyPr anchor="ctr">
            <a:normAutofit/>
          </a:bodyPr>
          <a:lstStyle>
            <a:lvl1pPr marL="0" indent="0" algn="ctr">
              <a:buNone/>
              <a:defRPr sz="1800"/>
            </a:lvl1pPr>
          </a:lstStyle>
          <a:p>
            <a:r>
              <a:rPr lang="en-US"/>
              <a:t>Click icon to add picture</a:t>
            </a:r>
            <a:endParaRPr lang="en-US" dirty="0"/>
          </a:p>
        </p:txBody>
      </p:sp>
      <p:sp>
        <p:nvSpPr>
          <p:cNvPr id="2" name="Title 1">
            <a:extLst>
              <a:ext uri="{FF2B5EF4-FFF2-40B4-BE49-F238E27FC236}">
                <a16:creationId xmlns:a16="http://schemas.microsoft.com/office/drawing/2014/main" id="{A9BBF863-F202-4C8A-ABC7-4596279F260D}"/>
              </a:ext>
            </a:extLst>
          </p:cNvPr>
          <p:cNvSpPr>
            <a:spLocks noGrp="1"/>
          </p:cNvSpPr>
          <p:nvPr>
            <p:ph type="title" hasCustomPrompt="1"/>
          </p:nvPr>
        </p:nvSpPr>
        <p:spPr>
          <a:xfrm>
            <a:off x="9229457" y="3793638"/>
            <a:ext cx="2209801" cy="1325563"/>
          </a:xfrm>
        </p:spPr>
        <p:txBody>
          <a:bodyPr>
            <a:normAutofit/>
          </a:bodyPr>
          <a:lstStyle>
            <a:lvl1pPr>
              <a:lnSpc>
                <a:spcPct val="150000"/>
              </a:lnSpc>
              <a:defRPr sz="1200" spc="600">
                <a:solidFill>
                  <a:schemeClr val="accent6">
                    <a:lumMod val="50000"/>
                  </a:schemeClr>
                </a:solidFill>
                <a:latin typeface="+mj-lt"/>
              </a:defRPr>
            </a:lvl1pPr>
          </a:lstStyle>
          <a:p>
            <a:r>
              <a:rPr lang="en-US" dirty="0"/>
              <a:t>CLICK TO EDIT MASTER TITLE STYLE</a:t>
            </a:r>
          </a:p>
        </p:txBody>
      </p:sp>
      <p:sp>
        <p:nvSpPr>
          <p:cNvPr id="3" name="Date Placeholder 2">
            <a:extLst>
              <a:ext uri="{FF2B5EF4-FFF2-40B4-BE49-F238E27FC236}">
                <a16:creationId xmlns:a16="http://schemas.microsoft.com/office/drawing/2014/main" id="{55ED0535-3124-47F1-AB5B-92E2FC97A4FC}"/>
              </a:ext>
            </a:extLst>
          </p:cNvPr>
          <p:cNvSpPr>
            <a:spLocks noGrp="1"/>
          </p:cNvSpPr>
          <p:nvPr>
            <p:ph type="dt" sz="half" idx="10"/>
          </p:nvPr>
        </p:nvSpPr>
        <p:spPr/>
        <p:txBody>
          <a:bodyPr/>
          <a:lstStyle/>
          <a:p>
            <a:fld id="{F69074B9-88AA-4D37-98A2-15CABEB51A78}" type="datetimeFigureOut">
              <a:rPr lang="en-US" smtClean="0"/>
              <a:t>9/12/2022</a:t>
            </a:fld>
            <a:endParaRPr lang="en-US" dirty="0"/>
          </a:p>
        </p:txBody>
      </p:sp>
      <p:sp>
        <p:nvSpPr>
          <p:cNvPr id="4" name="Footer Placeholder 3">
            <a:extLst>
              <a:ext uri="{FF2B5EF4-FFF2-40B4-BE49-F238E27FC236}">
                <a16:creationId xmlns:a16="http://schemas.microsoft.com/office/drawing/2014/main" id="{A36A0EB6-1E81-4706-BC6C-828BB9657594}"/>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36A980C4-6A20-4321-8CDA-053726BF4F4C}"/>
              </a:ext>
            </a:extLst>
          </p:cNvPr>
          <p:cNvSpPr>
            <a:spLocks noGrp="1"/>
          </p:cNvSpPr>
          <p:nvPr>
            <p:ph type="sldNum" sz="quarter" idx="12"/>
          </p:nvPr>
        </p:nvSpPr>
        <p:spPr/>
        <p:txBody>
          <a:bodyPr/>
          <a:lstStyle/>
          <a:p>
            <a:fld id="{7D2A44BA-2920-471F-B3BD-665B5ACB556E}" type="slidenum">
              <a:rPr lang="en-US" smtClean="0"/>
              <a:t>‹#›</a:t>
            </a:fld>
            <a:endParaRPr lang="en-US" dirty="0"/>
          </a:p>
        </p:txBody>
      </p:sp>
      <p:sp>
        <p:nvSpPr>
          <p:cNvPr id="14" name="Text Placeholder 23">
            <a:extLst>
              <a:ext uri="{FF2B5EF4-FFF2-40B4-BE49-F238E27FC236}">
                <a16:creationId xmlns:a16="http://schemas.microsoft.com/office/drawing/2014/main" id="{F9CA5252-AF4B-4041-B629-AAF37DFA23F8}"/>
              </a:ext>
            </a:extLst>
          </p:cNvPr>
          <p:cNvSpPr>
            <a:spLocks noGrp="1"/>
          </p:cNvSpPr>
          <p:nvPr>
            <p:ph type="body" sz="quarter" idx="17"/>
          </p:nvPr>
        </p:nvSpPr>
        <p:spPr>
          <a:xfrm>
            <a:off x="5261287" y="223257"/>
            <a:ext cx="2575119" cy="1604963"/>
          </a:xfrm>
        </p:spPr>
        <p:txBody>
          <a:bodyPr anchor="ctr">
            <a:noAutofit/>
          </a:bodyPr>
          <a:lstStyle>
            <a:lvl1pPr marL="0" indent="0">
              <a:lnSpc>
                <a:spcPct val="150000"/>
              </a:lnSpc>
              <a:buNone/>
              <a:defRPr sz="900">
                <a:solidFill>
                  <a:schemeClr val="accent6">
                    <a:lumMod val="50000"/>
                  </a:schemeClr>
                </a:solidFill>
              </a:defRPr>
            </a:lvl1pPr>
            <a:lvl2pPr marL="457200" indent="0">
              <a:buNone/>
              <a:defRPr sz="1000">
                <a:solidFill>
                  <a:schemeClr val="accent2">
                    <a:lumMod val="50000"/>
                  </a:schemeClr>
                </a:solidFill>
              </a:defRPr>
            </a:lvl2pPr>
            <a:lvl3pPr marL="914400" indent="0">
              <a:buNone/>
              <a:defRPr sz="1000">
                <a:solidFill>
                  <a:schemeClr val="accent2">
                    <a:lumMod val="50000"/>
                  </a:schemeClr>
                </a:solidFill>
              </a:defRPr>
            </a:lvl3pPr>
            <a:lvl4pPr marL="1371600" indent="0">
              <a:buNone/>
              <a:defRPr sz="1000">
                <a:solidFill>
                  <a:schemeClr val="accent2">
                    <a:lumMod val="50000"/>
                  </a:schemeClr>
                </a:solidFill>
              </a:defRPr>
            </a:lvl4pPr>
            <a:lvl5pPr marL="1828800" indent="0">
              <a:buNone/>
              <a:defRPr sz="1000">
                <a:solidFill>
                  <a:schemeClr val="accent2">
                    <a:lumMod val="50000"/>
                  </a:schemeClr>
                </a:solidFill>
              </a:defRPr>
            </a:lvl5pPr>
          </a:lstStyle>
          <a:p>
            <a:pPr lvl="0"/>
            <a:r>
              <a:rPr lang="en-US"/>
              <a:t>Click to edit Master text styles</a:t>
            </a:r>
          </a:p>
        </p:txBody>
      </p:sp>
    </p:spTree>
    <p:extLst>
      <p:ext uri="{BB962C8B-B14F-4D97-AF65-F5344CB8AC3E}">
        <p14:creationId xmlns:p14="http://schemas.microsoft.com/office/powerpoint/2010/main" val="11623263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 column 4 pic">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0C5C3C2D-92AB-4CD8-B00C-400110291D96}"/>
              </a:ext>
            </a:extLst>
          </p:cNvPr>
          <p:cNvSpPr>
            <a:spLocks noGrp="1"/>
          </p:cNvSpPr>
          <p:nvPr>
            <p:ph type="pic" sz="quarter" idx="18"/>
          </p:nvPr>
        </p:nvSpPr>
        <p:spPr>
          <a:xfrm>
            <a:off x="0" y="0"/>
            <a:ext cx="2533650" cy="3414713"/>
          </a:xfrm>
        </p:spPr>
        <p:txBody>
          <a:bodyPr anchor="ctr">
            <a:normAutofit/>
          </a:bodyPr>
          <a:lstStyle>
            <a:lvl1pPr marL="0" indent="0" algn="ctr">
              <a:buNone/>
              <a:defRPr sz="1800"/>
            </a:lvl1pPr>
          </a:lstStyle>
          <a:p>
            <a:r>
              <a:rPr lang="en-US"/>
              <a:t>Click icon to add picture</a:t>
            </a:r>
            <a:endParaRPr lang="en-US" dirty="0"/>
          </a:p>
        </p:txBody>
      </p:sp>
      <p:sp>
        <p:nvSpPr>
          <p:cNvPr id="19" name="Picture Placeholder 18">
            <a:extLst>
              <a:ext uri="{FF2B5EF4-FFF2-40B4-BE49-F238E27FC236}">
                <a16:creationId xmlns:a16="http://schemas.microsoft.com/office/drawing/2014/main" id="{AC99FF6E-CE35-45DB-8EF2-458E6002681C}"/>
              </a:ext>
            </a:extLst>
          </p:cNvPr>
          <p:cNvSpPr>
            <a:spLocks noGrp="1"/>
          </p:cNvSpPr>
          <p:nvPr>
            <p:ph type="pic" sz="quarter" idx="19"/>
          </p:nvPr>
        </p:nvSpPr>
        <p:spPr>
          <a:xfrm>
            <a:off x="7023100" y="0"/>
            <a:ext cx="5181009" cy="3438525"/>
          </a:xfrm>
        </p:spPr>
        <p:txBody>
          <a:bodyPr anchor="ctr">
            <a:normAutofit/>
          </a:bodyPr>
          <a:lstStyle>
            <a:lvl1pPr marL="0" indent="0" algn="ctr">
              <a:buNone/>
              <a:defRPr sz="1800"/>
            </a:lvl1pPr>
          </a:lstStyle>
          <a:p>
            <a:r>
              <a:rPr lang="en-US"/>
              <a:t>Click icon to add picture</a:t>
            </a:r>
            <a:endParaRPr lang="en-US" dirty="0"/>
          </a:p>
        </p:txBody>
      </p:sp>
      <p:sp>
        <p:nvSpPr>
          <p:cNvPr id="20" name="Picture Placeholder 18">
            <a:extLst>
              <a:ext uri="{FF2B5EF4-FFF2-40B4-BE49-F238E27FC236}">
                <a16:creationId xmlns:a16="http://schemas.microsoft.com/office/drawing/2014/main" id="{C9BC45D4-131C-4605-9776-B7C5C7972D6E}"/>
              </a:ext>
            </a:extLst>
          </p:cNvPr>
          <p:cNvSpPr>
            <a:spLocks noGrp="1"/>
          </p:cNvSpPr>
          <p:nvPr>
            <p:ph type="pic" sz="quarter" idx="20"/>
          </p:nvPr>
        </p:nvSpPr>
        <p:spPr>
          <a:xfrm>
            <a:off x="7038904" y="3447098"/>
            <a:ext cx="5165206" cy="3406075"/>
          </a:xfrm>
        </p:spPr>
        <p:txBody>
          <a:bodyPr anchor="ctr">
            <a:normAutofit/>
          </a:bodyPr>
          <a:lstStyle>
            <a:lvl1pPr marL="0" indent="0" algn="ctr">
              <a:buNone/>
              <a:defRPr sz="1800"/>
            </a:lvl1pPr>
          </a:lstStyle>
          <a:p>
            <a:r>
              <a:rPr lang="en-US"/>
              <a:t>Click icon to add picture</a:t>
            </a:r>
            <a:endParaRPr lang="en-US" dirty="0"/>
          </a:p>
        </p:txBody>
      </p:sp>
      <p:sp>
        <p:nvSpPr>
          <p:cNvPr id="21" name="Picture Placeholder 18">
            <a:extLst>
              <a:ext uri="{FF2B5EF4-FFF2-40B4-BE49-F238E27FC236}">
                <a16:creationId xmlns:a16="http://schemas.microsoft.com/office/drawing/2014/main" id="{09A2C975-004F-488E-8C7D-72AC0E873746}"/>
              </a:ext>
            </a:extLst>
          </p:cNvPr>
          <p:cNvSpPr>
            <a:spLocks noGrp="1"/>
          </p:cNvSpPr>
          <p:nvPr>
            <p:ph type="pic" sz="quarter" idx="21"/>
          </p:nvPr>
        </p:nvSpPr>
        <p:spPr>
          <a:xfrm>
            <a:off x="2533651" y="3423506"/>
            <a:ext cx="4487900" cy="3438525"/>
          </a:xfrm>
        </p:spPr>
        <p:txBody>
          <a:bodyPr anchor="ctr">
            <a:normAutofit/>
          </a:bodyPr>
          <a:lstStyle>
            <a:lvl1pPr marL="0" indent="0" algn="ctr">
              <a:buNone/>
              <a:defRPr sz="1800"/>
            </a:lvl1pPr>
          </a:lstStyle>
          <a:p>
            <a:r>
              <a:rPr lang="en-US"/>
              <a:t>Click icon to add picture</a:t>
            </a:r>
            <a:endParaRPr lang="en-US" dirty="0"/>
          </a:p>
        </p:txBody>
      </p:sp>
      <p:sp>
        <p:nvSpPr>
          <p:cNvPr id="15" name="Text Placeholder 23">
            <a:extLst>
              <a:ext uri="{FF2B5EF4-FFF2-40B4-BE49-F238E27FC236}">
                <a16:creationId xmlns:a16="http://schemas.microsoft.com/office/drawing/2014/main" id="{C444F1E1-7DE0-4F38-A7CE-19B3827D5E10}"/>
              </a:ext>
            </a:extLst>
          </p:cNvPr>
          <p:cNvSpPr>
            <a:spLocks noGrp="1"/>
          </p:cNvSpPr>
          <p:nvPr>
            <p:ph type="body" sz="quarter" idx="17"/>
          </p:nvPr>
        </p:nvSpPr>
        <p:spPr>
          <a:xfrm>
            <a:off x="3227742" y="815619"/>
            <a:ext cx="3117210" cy="1854429"/>
          </a:xfrm>
        </p:spPr>
        <p:txBody>
          <a:bodyPr anchor="ctr">
            <a:noAutofit/>
          </a:bodyPr>
          <a:lstStyle>
            <a:lvl1pPr marL="0" indent="0">
              <a:lnSpc>
                <a:spcPct val="150000"/>
              </a:lnSpc>
              <a:buNone/>
              <a:defRPr sz="900">
                <a:solidFill>
                  <a:schemeClr val="accent2">
                    <a:lumMod val="50000"/>
                  </a:schemeClr>
                </a:solidFill>
              </a:defRPr>
            </a:lvl1pPr>
            <a:lvl2pPr marL="457200" indent="0">
              <a:buNone/>
              <a:defRPr sz="1000">
                <a:solidFill>
                  <a:schemeClr val="accent2">
                    <a:lumMod val="50000"/>
                  </a:schemeClr>
                </a:solidFill>
              </a:defRPr>
            </a:lvl2pPr>
            <a:lvl3pPr marL="914400" indent="0">
              <a:buNone/>
              <a:defRPr sz="1000">
                <a:solidFill>
                  <a:schemeClr val="accent2">
                    <a:lumMod val="50000"/>
                  </a:schemeClr>
                </a:solidFill>
              </a:defRPr>
            </a:lvl3pPr>
            <a:lvl4pPr marL="1371600" indent="0">
              <a:buNone/>
              <a:defRPr sz="1000">
                <a:solidFill>
                  <a:schemeClr val="accent2">
                    <a:lumMod val="50000"/>
                  </a:schemeClr>
                </a:solidFill>
              </a:defRPr>
            </a:lvl4pPr>
            <a:lvl5pPr marL="1828800" indent="0">
              <a:buNone/>
              <a:defRPr sz="1000">
                <a:solidFill>
                  <a:schemeClr val="accent2">
                    <a:lumMod val="50000"/>
                  </a:schemeClr>
                </a:solidFill>
              </a:defRPr>
            </a:lvl5pPr>
          </a:lstStyle>
          <a:p>
            <a:pPr lvl="0"/>
            <a:r>
              <a:rPr lang="en-US"/>
              <a:t>Click to edit Master text styles</a:t>
            </a:r>
          </a:p>
        </p:txBody>
      </p:sp>
      <p:sp>
        <p:nvSpPr>
          <p:cNvPr id="2" name="Title 1">
            <a:extLst>
              <a:ext uri="{FF2B5EF4-FFF2-40B4-BE49-F238E27FC236}">
                <a16:creationId xmlns:a16="http://schemas.microsoft.com/office/drawing/2014/main" id="{51C7F91F-4C8E-4C9F-BB46-B984A0162107}"/>
              </a:ext>
            </a:extLst>
          </p:cNvPr>
          <p:cNvSpPr>
            <a:spLocks noGrp="1"/>
          </p:cNvSpPr>
          <p:nvPr>
            <p:ph type="title" hasCustomPrompt="1"/>
          </p:nvPr>
        </p:nvSpPr>
        <p:spPr>
          <a:xfrm>
            <a:off x="507087" y="4279396"/>
            <a:ext cx="1797202" cy="1847080"/>
          </a:xfrm>
        </p:spPr>
        <p:txBody>
          <a:bodyPr>
            <a:normAutofit/>
          </a:bodyPr>
          <a:lstStyle>
            <a:lvl1pPr>
              <a:lnSpc>
                <a:spcPct val="150000"/>
              </a:lnSpc>
              <a:defRPr sz="1200" spc="600">
                <a:solidFill>
                  <a:schemeClr val="accent2">
                    <a:lumMod val="50000"/>
                  </a:schemeClr>
                </a:solidFill>
              </a:defRPr>
            </a:lvl1pPr>
          </a:lstStyle>
          <a:p>
            <a:r>
              <a:rPr lang="en-US" dirty="0"/>
              <a:t>CLICK TO EDIT MASTER TITLE STYLE</a:t>
            </a:r>
          </a:p>
        </p:txBody>
      </p:sp>
      <p:sp>
        <p:nvSpPr>
          <p:cNvPr id="3" name="Date Placeholder 2">
            <a:extLst>
              <a:ext uri="{FF2B5EF4-FFF2-40B4-BE49-F238E27FC236}">
                <a16:creationId xmlns:a16="http://schemas.microsoft.com/office/drawing/2014/main" id="{E5AE6F91-5610-40AC-961B-9933467D372C}"/>
              </a:ext>
            </a:extLst>
          </p:cNvPr>
          <p:cNvSpPr>
            <a:spLocks noGrp="1"/>
          </p:cNvSpPr>
          <p:nvPr>
            <p:ph type="dt" sz="half" idx="10"/>
          </p:nvPr>
        </p:nvSpPr>
        <p:spPr/>
        <p:txBody>
          <a:bodyPr/>
          <a:lstStyle/>
          <a:p>
            <a:fld id="{F69074B9-88AA-4D37-98A2-15CABEB51A78}" type="datetimeFigureOut">
              <a:rPr lang="en-US" smtClean="0"/>
              <a:t>9/12/2022</a:t>
            </a:fld>
            <a:endParaRPr lang="en-US" dirty="0"/>
          </a:p>
        </p:txBody>
      </p:sp>
      <p:sp>
        <p:nvSpPr>
          <p:cNvPr id="4" name="Footer Placeholder 3">
            <a:extLst>
              <a:ext uri="{FF2B5EF4-FFF2-40B4-BE49-F238E27FC236}">
                <a16:creationId xmlns:a16="http://schemas.microsoft.com/office/drawing/2014/main" id="{068F3FF8-76E0-4C75-A885-4D913482192D}"/>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E1F85D0B-C1F3-4002-962C-E360AA13081E}"/>
              </a:ext>
            </a:extLst>
          </p:cNvPr>
          <p:cNvSpPr>
            <a:spLocks noGrp="1"/>
          </p:cNvSpPr>
          <p:nvPr>
            <p:ph type="sldNum" sz="quarter" idx="12"/>
          </p:nvPr>
        </p:nvSpPr>
        <p:spPr/>
        <p:txBody>
          <a:bodyPr/>
          <a:lstStyle/>
          <a:p>
            <a:fld id="{7D2A44BA-2920-471F-B3BD-665B5ACB556E}" type="slidenum">
              <a:rPr lang="en-US" smtClean="0"/>
              <a:t>‹#›</a:t>
            </a:fld>
            <a:endParaRPr lang="en-US" dirty="0"/>
          </a:p>
        </p:txBody>
      </p:sp>
    </p:spTree>
    <p:extLst>
      <p:ext uri="{BB962C8B-B14F-4D97-AF65-F5344CB8AC3E}">
        <p14:creationId xmlns:p14="http://schemas.microsoft.com/office/powerpoint/2010/main" val="19881072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 column 4 pic B">
    <p:spTree>
      <p:nvGrpSpPr>
        <p:cNvPr id="1" name=""/>
        <p:cNvGrpSpPr/>
        <p:nvPr/>
      </p:nvGrpSpPr>
      <p:grpSpPr>
        <a:xfrm>
          <a:off x="0" y="0"/>
          <a:ext cx="0" cy="0"/>
          <a:chOff x="0" y="0"/>
          <a:chExt cx="0" cy="0"/>
        </a:xfrm>
      </p:grpSpPr>
      <p:sp>
        <p:nvSpPr>
          <p:cNvPr id="21" name="Picture Placeholder 16">
            <a:extLst>
              <a:ext uri="{FF2B5EF4-FFF2-40B4-BE49-F238E27FC236}">
                <a16:creationId xmlns:a16="http://schemas.microsoft.com/office/drawing/2014/main" id="{6B732B24-C8AC-4101-9D89-841B20359DC0}"/>
              </a:ext>
            </a:extLst>
          </p:cNvPr>
          <p:cNvSpPr>
            <a:spLocks noGrp="1"/>
          </p:cNvSpPr>
          <p:nvPr>
            <p:ph type="pic" sz="quarter" idx="18"/>
          </p:nvPr>
        </p:nvSpPr>
        <p:spPr>
          <a:xfrm>
            <a:off x="-1" y="1005617"/>
            <a:ext cx="5167385" cy="2923920"/>
          </a:xfrm>
        </p:spPr>
        <p:txBody>
          <a:bodyPr anchor="ctr">
            <a:normAutofit/>
          </a:bodyPr>
          <a:lstStyle>
            <a:lvl1pPr marL="0" indent="0" algn="ctr">
              <a:buNone/>
              <a:defRPr sz="1800"/>
            </a:lvl1pPr>
          </a:lstStyle>
          <a:p>
            <a:r>
              <a:rPr lang="en-US"/>
              <a:t>Click icon to add picture</a:t>
            </a:r>
            <a:endParaRPr lang="en-US" dirty="0"/>
          </a:p>
        </p:txBody>
      </p:sp>
      <p:sp>
        <p:nvSpPr>
          <p:cNvPr id="22" name="Picture Placeholder 18">
            <a:extLst>
              <a:ext uri="{FF2B5EF4-FFF2-40B4-BE49-F238E27FC236}">
                <a16:creationId xmlns:a16="http://schemas.microsoft.com/office/drawing/2014/main" id="{447037DB-898C-419F-99D4-C90D7F953AB5}"/>
              </a:ext>
            </a:extLst>
          </p:cNvPr>
          <p:cNvSpPr>
            <a:spLocks noGrp="1"/>
          </p:cNvSpPr>
          <p:nvPr>
            <p:ph type="pic" sz="quarter" idx="19"/>
          </p:nvPr>
        </p:nvSpPr>
        <p:spPr>
          <a:xfrm>
            <a:off x="5176877" y="2287"/>
            <a:ext cx="4554504" cy="1909666"/>
          </a:xfrm>
        </p:spPr>
        <p:txBody>
          <a:bodyPr anchor="ctr">
            <a:normAutofit/>
          </a:bodyPr>
          <a:lstStyle>
            <a:lvl1pPr marL="0" indent="0" algn="ctr">
              <a:buNone/>
              <a:defRPr sz="1800"/>
            </a:lvl1pPr>
          </a:lstStyle>
          <a:p>
            <a:r>
              <a:rPr lang="en-US"/>
              <a:t>Click icon to add picture</a:t>
            </a:r>
            <a:endParaRPr lang="en-US" dirty="0"/>
          </a:p>
        </p:txBody>
      </p:sp>
      <p:sp>
        <p:nvSpPr>
          <p:cNvPr id="23" name="Picture Placeholder 18">
            <a:extLst>
              <a:ext uri="{FF2B5EF4-FFF2-40B4-BE49-F238E27FC236}">
                <a16:creationId xmlns:a16="http://schemas.microsoft.com/office/drawing/2014/main" id="{A11F5856-98BB-4528-9CDD-BE4110F87272}"/>
              </a:ext>
            </a:extLst>
          </p:cNvPr>
          <p:cNvSpPr>
            <a:spLocks noGrp="1"/>
          </p:cNvSpPr>
          <p:nvPr>
            <p:ph type="pic" sz="quarter" idx="20"/>
          </p:nvPr>
        </p:nvSpPr>
        <p:spPr>
          <a:xfrm>
            <a:off x="9751134" y="1010352"/>
            <a:ext cx="2447968" cy="2946920"/>
          </a:xfrm>
        </p:spPr>
        <p:txBody>
          <a:bodyPr anchor="ctr">
            <a:normAutofit/>
          </a:bodyPr>
          <a:lstStyle>
            <a:lvl1pPr marL="0" indent="0" algn="ctr">
              <a:buNone/>
              <a:defRPr sz="1800"/>
            </a:lvl1pPr>
          </a:lstStyle>
          <a:p>
            <a:r>
              <a:rPr lang="en-US"/>
              <a:t>Click icon to add picture</a:t>
            </a:r>
            <a:endParaRPr lang="en-US" dirty="0"/>
          </a:p>
        </p:txBody>
      </p:sp>
      <p:sp>
        <p:nvSpPr>
          <p:cNvPr id="24" name="Picture Placeholder 18">
            <a:extLst>
              <a:ext uri="{FF2B5EF4-FFF2-40B4-BE49-F238E27FC236}">
                <a16:creationId xmlns:a16="http://schemas.microsoft.com/office/drawing/2014/main" id="{7F7ABEE9-4195-40A3-B95C-94B6547BB7DA}"/>
              </a:ext>
            </a:extLst>
          </p:cNvPr>
          <p:cNvSpPr>
            <a:spLocks noGrp="1"/>
          </p:cNvSpPr>
          <p:nvPr>
            <p:ph type="pic" sz="quarter" idx="21"/>
          </p:nvPr>
        </p:nvSpPr>
        <p:spPr>
          <a:xfrm>
            <a:off x="5163401" y="3956969"/>
            <a:ext cx="4572000" cy="2902630"/>
          </a:xfrm>
        </p:spPr>
        <p:txBody>
          <a:bodyPr anchor="ctr">
            <a:normAutofit/>
          </a:bodyPr>
          <a:lstStyle>
            <a:lvl1pPr marL="0" indent="0" algn="ctr">
              <a:buNone/>
              <a:defRPr sz="1800"/>
            </a:lvl1pPr>
          </a:lstStyle>
          <a:p>
            <a:r>
              <a:rPr lang="en-US"/>
              <a:t>Click icon to add picture</a:t>
            </a:r>
            <a:endParaRPr lang="en-US" dirty="0"/>
          </a:p>
        </p:txBody>
      </p:sp>
      <p:sp>
        <p:nvSpPr>
          <p:cNvPr id="2" name="Title 1">
            <a:extLst>
              <a:ext uri="{FF2B5EF4-FFF2-40B4-BE49-F238E27FC236}">
                <a16:creationId xmlns:a16="http://schemas.microsoft.com/office/drawing/2014/main" id="{01343944-AAAD-4629-AC33-88D2186B44D2}"/>
              </a:ext>
            </a:extLst>
          </p:cNvPr>
          <p:cNvSpPr>
            <a:spLocks noGrp="1"/>
          </p:cNvSpPr>
          <p:nvPr>
            <p:ph type="title" hasCustomPrompt="1"/>
          </p:nvPr>
        </p:nvSpPr>
        <p:spPr>
          <a:xfrm>
            <a:off x="1599878" y="4684196"/>
            <a:ext cx="2438722" cy="1325563"/>
          </a:xfrm>
        </p:spPr>
        <p:txBody>
          <a:bodyPr>
            <a:normAutofit/>
          </a:bodyPr>
          <a:lstStyle>
            <a:lvl1pPr>
              <a:lnSpc>
                <a:spcPct val="150000"/>
              </a:lnSpc>
              <a:defRPr sz="1200" spc="600">
                <a:solidFill>
                  <a:schemeClr val="tx1"/>
                </a:solidFill>
              </a:defRPr>
            </a:lvl1pPr>
          </a:lstStyle>
          <a:p>
            <a:r>
              <a:rPr lang="en-US" dirty="0"/>
              <a:t>CLICK TO EDIT MASTER TITLE STYLE</a:t>
            </a:r>
          </a:p>
        </p:txBody>
      </p:sp>
      <p:sp>
        <p:nvSpPr>
          <p:cNvPr id="3" name="Date Placeholder 2">
            <a:extLst>
              <a:ext uri="{FF2B5EF4-FFF2-40B4-BE49-F238E27FC236}">
                <a16:creationId xmlns:a16="http://schemas.microsoft.com/office/drawing/2014/main" id="{A87FAFC1-ADBC-46CD-A4DB-E3DF9BB4B04D}"/>
              </a:ext>
            </a:extLst>
          </p:cNvPr>
          <p:cNvSpPr>
            <a:spLocks noGrp="1"/>
          </p:cNvSpPr>
          <p:nvPr>
            <p:ph type="dt" sz="half" idx="10"/>
          </p:nvPr>
        </p:nvSpPr>
        <p:spPr/>
        <p:txBody>
          <a:bodyPr/>
          <a:lstStyle/>
          <a:p>
            <a:fld id="{F69074B9-88AA-4D37-98A2-15CABEB51A78}" type="datetimeFigureOut">
              <a:rPr lang="en-US" smtClean="0"/>
              <a:t>9/12/2022</a:t>
            </a:fld>
            <a:endParaRPr lang="en-US" dirty="0"/>
          </a:p>
        </p:txBody>
      </p:sp>
      <p:sp>
        <p:nvSpPr>
          <p:cNvPr id="4" name="Footer Placeholder 3">
            <a:extLst>
              <a:ext uri="{FF2B5EF4-FFF2-40B4-BE49-F238E27FC236}">
                <a16:creationId xmlns:a16="http://schemas.microsoft.com/office/drawing/2014/main" id="{D6212021-C64A-4021-BFE6-08B2DCC042F8}"/>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A4E2CA3D-384A-4209-813F-5CD865D815E2}"/>
              </a:ext>
            </a:extLst>
          </p:cNvPr>
          <p:cNvSpPr>
            <a:spLocks noGrp="1"/>
          </p:cNvSpPr>
          <p:nvPr>
            <p:ph type="sldNum" sz="quarter" idx="12"/>
          </p:nvPr>
        </p:nvSpPr>
        <p:spPr/>
        <p:txBody>
          <a:bodyPr/>
          <a:lstStyle/>
          <a:p>
            <a:fld id="{7D2A44BA-2920-471F-B3BD-665B5ACB556E}" type="slidenum">
              <a:rPr lang="en-US" smtClean="0"/>
              <a:t>‹#›</a:t>
            </a:fld>
            <a:endParaRPr lang="en-US" dirty="0"/>
          </a:p>
        </p:txBody>
      </p:sp>
      <p:sp>
        <p:nvSpPr>
          <p:cNvPr id="20" name="Text Placeholder 19">
            <a:extLst>
              <a:ext uri="{FF2B5EF4-FFF2-40B4-BE49-F238E27FC236}">
                <a16:creationId xmlns:a16="http://schemas.microsoft.com/office/drawing/2014/main" id="{910C9836-7494-485C-B7E1-A248CBFE3884}"/>
              </a:ext>
            </a:extLst>
          </p:cNvPr>
          <p:cNvSpPr>
            <a:spLocks noGrp="1"/>
          </p:cNvSpPr>
          <p:nvPr>
            <p:ph type="body" sz="quarter" idx="13"/>
          </p:nvPr>
        </p:nvSpPr>
        <p:spPr>
          <a:xfrm>
            <a:off x="5797423" y="2368931"/>
            <a:ext cx="3584575" cy="1117600"/>
          </a:xfrm>
        </p:spPr>
        <p:txBody>
          <a:bodyPr anchor="ctr">
            <a:normAutofit/>
          </a:bodyPr>
          <a:lstStyle>
            <a:lvl1pPr marL="0" indent="0">
              <a:lnSpc>
                <a:spcPct val="150000"/>
              </a:lnSpc>
              <a:buNone/>
              <a:defRPr sz="900"/>
            </a:lvl1pPr>
            <a:lvl2pPr marL="457200" indent="0">
              <a:buNone/>
              <a:defRPr sz="900"/>
            </a:lvl2pPr>
            <a:lvl3pPr marL="914400" indent="0">
              <a:buNone/>
              <a:defRPr sz="900"/>
            </a:lvl3pPr>
            <a:lvl4pPr marL="1371600" indent="0">
              <a:buNone/>
              <a:defRPr sz="900"/>
            </a:lvl4pPr>
            <a:lvl5pPr marL="1828800" indent="0">
              <a:buNone/>
              <a:defRPr sz="900"/>
            </a:lvl5pPr>
          </a:lstStyle>
          <a:p>
            <a:pPr lvl="0"/>
            <a:r>
              <a:rPr lang="en-US"/>
              <a:t>Click to edit Master text styles</a:t>
            </a:r>
          </a:p>
        </p:txBody>
      </p:sp>
    </p:spTree>
    <p:extLst>
      <p:ext uri="{BB962C8B-B14F-4D97-AF65-F5344CB8AC3E}">
        <p14:creationId xmlns:p14="http://schemas.microsoft.com/office/powerpoint/2010/main" val="3265739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 coumn 2 pic">
    <p:spTree>
      <p:nvGrpSpPr>
        <p:cNvPr id="1" name=""/>
        <p:cNvGrpSpPr/>
        <p:nvPr/>
      </p:nvGrpSpPr>
      <p:grpSpPr>
        <a:xfrm>
          <a:off x="0" y="0"/>
          <a:ext cx="0" cy="0"/>
          <a:chOff x="0" y="0"/>
          <a:chExt cx="0" cy="0"/>
        </a:xfrm>
      </p:grpSpPr>
      <p:sp>
        <p:nvSpPr>
          <p:cNvPr id="16" name="Picture Placeholder 15">
            <a:extLst>
              <a:ext uri="{FF2B5EF4-FFF2-40B4-BE49-F238E27FC236}">
                <a16:creationId xmlns:a16="http://schemas.microsoft.com/office/drawing/2014/main" id="{6EACF35A-5622-4760-B68F-C66101E6A83F}"/>
              </a:ext>
            </a:extLst>
          </p:cNvPr>
          <p:cNvSpPr>
            <a:spLocks noGrp="1"/>
          </p:cNvSpPr>
          <p:nvPr>
            <p:ph type="pic" sz="quarter" idx="14"/>
          </p:nvPr>
        </p:nvSpPr>
        <p:spPr>
          <a:xfrm>
            <a:off x="4210050" y="0"/>
            <a:ext cx="5514975" cy="6858000"/>
          </a:xfrm>
        </p:spPr>
        <p:txBody>
          <a:bodyPr anchor="ctr">
            <a:normAutofit/>
          </a:bodyPr>
          <a:lstStyle>
            <a:lvl1pPr marL="0" indent="0" algn="ctr">
              <a:buNone/>
              <a:defRPr sz="1800"/>
            </a:lvl1pPr>
          </a:lstStyle>
          <a:p>
            <a:r>
              <a:rPr lang="en-US"/>
              <a:t>Click icon to add picture</a:t>
            </a:r>
            <a:endParaRPr lang="en-US" dirty="0"/>
          </a:p>
        </p:txBody>
      </p:sp>
      <p:sp>
        <p:nvSpPr>
          <p:cNvPr id="18" name="Picture Placeholder 17">
            <a:extLst>
              <a:ext uri="{FF2B5EF4-FFF2-40B4-BE49-F238E27FC236}">
                <a16:creationId xmlns:a16="http://schemas.microsoft.com/office/drawing/2014/main" id="{164344B9-D260-4EBF-89FE-9C682392A84B}"/>
              </a:ext>
            </a:extLst>
          </p:cNvPr>
          <p:cNvSpPr>
            <a:spLocks noGrp="1"/>
          </p:cNvSpPr>
          <p:nvPr>
            <p:ph type="pic" sz="quarter" idx="15"/>
          </p:nvPr>
        </p:nvSpPr>
        <p:spPr>
          <a:xfrm>
            <a:off x="9725025" y="1597025"/>
            <a:ext cx="2466975" cy="5260975"/>
          </a:xfrm>
        </p:spPr>
        <p:txBody>
          <a:bodyPr anchor="ctr">
            <a:normAutofit/>
          </a:bodyPr>
          <a:lstStyle>
            <a:lvl1pPr marL="0" indent="0" algn="ctr">
              <a:buNone/>
              <a:defRPr sz="1800"/>
            </a:lvl1pPr>
          </a:lstStyle>
          <a:p>
            <a:r>
              <a:rPr lang="en-US"/>
              <a:t>Click icon to add picture</a:t>
            </a:r>
            <a:endParaRPr lang="en-US" dirty="0"/>
          </a:p>
        </p:txBody>
      </p:sp>
      <p:sp>
        <p:nvSpPr>
          <p:cNvPr id="2" name="Title 1">
            <a:extLst>
              <a:ext uri="{FF2B5EF4-FFF2-40B4-BE49-F238E27FC236}">
                <a16:creationId xmlns:a16="http://schemas.microsoft.com/office/drawing/2014/main" id="{7173B5D6-8B1C-4B3A-83E7-94A0C3AB2632}"/>
              </a:ext>
            </a:extLst>
          </p:cNvPr>
          <p:cNvSpPr>
            <a:spLocks noGrp="1"/>
          </p:cNvSpPr>
          <p:nvPr>
            <p:ph type="title" hasCustomPrompt="1"/>
          </p:nvPr>
        </p:nvSpPr>
        <p:spPr>
          <a:xfrm>
            <a:off x="1149096" y="4795868"/>
            <a:ext cx="2478014" cy="1325563"/>
          </a:xfrm>
        </p:spPr>
        <p:txBody>
          <a:bodyPr>
            <a:normAutofit/>
          </a:bodyPr>
          <a:lstStyle>
            <a:lvl1pPr>
              <a:lnSpc>
                <a:spcPct val="150000"/>
              </a:lnSpc>
              <a:defRPr sz="1200" spc="600">
                <a:solidFill>
                  <a:schemeClr val="bg2">
                    <a:lumMod val="50000"/>
                  </a:schemeClr>
                </a:solidFill>
              </a:defRPr>
            </a:lvl1pPr>
          </a:lstStyle>
          <a:p>
            <a:r>
              <a:rPr lang="en-US" dirty="0"/>
              <a:t>CLICK TO EDIT MASTER TITLE STYLE</a:t>
            </a:r>
          </a:p>
        </p:txBody>
      </p:sp>
      <p:sp>
        <p:nvSpPr>
          <p:cNvPr id="3" name="Date Placeholder 2">
            <a:extLst>
              <a:ext uri="{FF2B5EF4-FFF2-40B4-BE49-F238E27FC236}">
                <a16:creationId xmlns:a16="http://schemas.microsoft.com/office/drawing/2014/main" id="{55B2FCFB-16AE-49C0-A2D7-5196E4382342}"/>
              </a:ext>
            </a:extLst>
          </p:cNvPr>
          <p:cNvSpPr>
            <a:spLocks noGrp="1"/>
          </p:cNvSpPr>
          <p:nvPr>
            <p:ph type="dt" sz="half" idx="10"/>
          </p:nvPr>
        </p:nvSpPr>
        <p:spPr/>
        <p:txBody>
          <a:bodyPr/>
          <a:lstStyle/>
          <a:p>
            <a:fld id="{F69074B9-88AA-4D37-98A2-15CABEB51A78}" type="datetimeFigureOut">
              <a:rPr lang="en-US" smtClean="0"/>
              <a:t>9/12/2022</a:t>
            </a:fld>
            <a:endParaRPr lang="en-US" dirty="0"/>
          </a:p>
        </p:txBody>
      </p:sp>
      <p:sp>
        <p:nvSpPr>
          <p:cNvPr id="4" name="Footer Placeholder 3">
            <a:extLst>
              <a:ext uri="{FF2B5EF4-FFF2-40B4-BE49-F238E27FC236}">
                <a16:creationId xmlns:a16="http://schemas.microsoft.com/office/drawing/2014/main" id="{1F79230B-6D33-404A-BDF3-48A8385414F3}"/>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2688AAAA-6F10-4B88-9C41-7D7CAA8D5041}"/>
              </a:ext>
            </a:extLst>
          </p:cNvPr>
          <p:cNvSpPr>
            <a:spLocks noGrp="1"/>
          </p:cNvSpPr>
          <p:nvPr>
            <p:ph type="sldNum" sz="quarter" idx="12"/>
          </p:nvPr>
        </p:nvSpPr>
        <p:spPr/>
        <p:txBody>
          <a:bodyPr/>
          <a:lstStyle/>
          <a:p>
            <a:fld id="{7D2A44BA-2920-471F-B3BD-665B5ACB556E}" type="slidenum">
              <a:rPr lang="en-US" smtClean="0"/>
              <a:t>‹#›</a:t>
            </a:fld>
            <a:endParaRPr lang="en-US" dirty="0"/>
          </a:p>
        </p:txBody>
      </p:sp>
      <p:sp>
        <p:nvSpPr>
          <p:cNvPr id="14" name="Text Placeholder 19">
            <a:extLst>
              <a:ext uri="{FF2B5EF4-FFF2-40B4-BE49-F238E27FC236}">
                <a16:creationId xmlns:a16="http://schemas.microsoft.com/office/drawing/2014/main" id="{DEE48B49-B0E6-4ECD-A85C-6048F71B7A0B}"/>
              </a:ext>
            </a:extLst>
          </p:cNvPr>
          <p:cNvSpPr>
            <a:spLocks noGrp="1"/>
          </p:cNvSpPr>
          <p:nvPr>
            <p:ph type="body" sz="quarter" idx="13"/>
          </p:nvPr>
        </p:nvSpPr>
        <p:spPr>
          <a:xfrm>
            <a:off x="705936" y="1255096"/>
            <a:ext cx="3047014" cy="1650328"/>
          </a:xfrm>
        </p:spPr>
        <p:txBody>
          <a:bodyPr anchor="ctr">
            <a:normAutofit/>
          </a:bodyPr>
          <a:lstStyle>
            <a:lvl1pPr marL="0" indent="0">
              <a:lnSpc>
                <a:spcPct val="150000"/>
              </a:lnSpc>
              <a:buNone/>
              <a:defRPr sz="900">
                <a:solidFill>
                  <a:schemeClr val="bg2">
                    <a:lumMod val="50000"/>
                  </a:schemeClr>
                </a:solidFill>
              </a:defRPr>
            </a:lvl1pPr>
            <a:lvl2pPr marL="457200" indent="0">
              <a:buNone/>
              <a:defRPr sz="900"/>
            </a:lvl2pPr>
            <a:lvl3pPr marL="914400" indent="0">
              <a:buNone/>
              <a:defRPr sz="900"/>
            </a:lvl3pPr>
            <a:lvl4pPr marL="1371600" indent="0">
              <a:buNone/>
              <a:defRPr sz="900"/>
            </a:lvl4pPr>
            <a:lvl5pPr marL="1828800" indent="0">
              <a:buNone/>
              <a:defRPr sz="900"/>
            </a:lvl5pPr>
          </a:lstStyle>
          <a:p>
            <a:pPr lvl="0"/>
            <a:r>
              <a:rPr lang="en-US"/>
              <a:t>Click to edit Master text styles</a:t>
            </a:r>
          </a:p>
        </p:txBody>
      </p:sp>
    </p:spTree>
    <p:extLst>
      <p:ext uri="{BB962C8B-B14F-4D97-AF65-F5344CB8AC3E}">
        <p14:creationId xmlns:p14="http://schemas.microsoft.com/office/powerpoint/2010/main" val="10509396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 column 1 pic">
    <p:spTree>
      <p:nvGrpSpPr>
        <p:cNvPr id="1" name=""/>
        <p:cNvGrpSpPr/>
        <p:nvPr/>
      </p:nvGrpSpPr>
      <p:grpSpPr>
        <a:xfrm>
          <a:off x="0" y="0"/>
          <a:ext cx="0" cy="0"/>
          <a:chOff x="0" y="0"/>
          <a:chExt cx="0" cy="0"/>
        </a:xfrm>
      </p:grpSpPr>
      <p:sp>
        <p:nvSpPr>
          <p:cNvPr id="16" name="Picture Placeholder 15">
            <a:extLst>
              <a:ext uri="{FF2B5EF4-FFF2-40B4-BE49-F238E27FC236}">
                <a16:creationId xmlns:a16="http://schemas.microsoft.com/office/drawing/2014/main" id="{D56B4B9F-BF9B-4D9A-8820-AA97EEF0BF05}"/>
              </a:ext>
            </a:extLst>
          </p:cNvPr>
          <p:cNvSpPr>
            <a:spLocks noGrp="1"/>
          </p:cNvSpPr>
          <p:nvPr>
            <p:ph type="pic" sz="quarter" idx="14"/>
          </p:nvPr>
        </p:nvSpPr>
        <p:spPr>
          <a:xfrm>
            <a:off x="3440113" y="-16481"/>
            <a:ext cx="8751887" cy="6884006"/>
          </a:xfrm>
        </p:spPr>
        <p:txBody>
          <a:bodyPr anchor="ctr">
            <a:normAutofit/>
          </a:bodyPr>
          <a:lstStyle>
            <a:lvl1pPr marL="0" indent="0" algn="ctr">
              <a:buNone/>
              <a:defRPr sz="1800"/>
            </a:lvl1pPr>
          </a:lstStyle>
          <a:p>
            <a:r>
              <a:rPr lang="en-US"/>
              <a:t>Click icon to add picture</a:t>
            </a:r>
            <a:endParaRPr lang="en-US" dirty="0"/>
          </a:p>
        </p:txBody>
      </p:sp>
      <p:sp>
        <p:nvSpPr>
          <p:cNvPr id="3" name="Date Placeholder 2">
            <a:extLst>
              <a:ext uri="{FF2B5EF4-FFF2-40B4-BE49-F238E27FC236}">
                <a16:creationId xmlns:a16="http://schemas.microsoft.com/office/drawing/2014/main" id="{61B5A0A4-FC5E-47B8-88F3-08A54B906D25}"/>
              </a:ext>
            </a:extLst>
          </p:cNvPr>
          <p:cNvSpPr>
            <a:spLocks noGrp="1"/>
          </p:cNvSpPr>
          <p:nvPr>
            <p:ph type="dt" sz="half" idx="10"/>
          </p:nvPr>
        </p:nvSpPr>
        <p:spPr/>
        <p:txBody>
          <a:bodyPr/>
          <a:lstStyle/>
          <a:p>
            <a:fld id="{F69074B9-88AA-4D37-98A2-15CABEB51A78}" type="datetimeFigureOut">
              <a:rPr lang="en-US" smtClean="0"/>
              <a:t>9/12/2022</a:t>
            </a:fld>
            <a:endParaRPr lang="en-US" dirty="0"/>
          </a:p>
        </p:txBody>
      </p:sp>
      <p:sp>
        <p:nvSpPr>
          <p:cNvPr id="4" name="Footer Placeholder 3">
            <a:extLst>
              <a:ext uri="{FF2B5EF4-FFF2-40B4-BE49-F238E27FC236}">
                <a16:creationId xmlns:a16="http://schemas.microsoft.com/office/drawing/2014/main" id="{DD5D6D16-4AAC-4D2C-9370-6124490A2514}"/>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F6EE100C-1708-4F04-9A39-E9430E4E68D6}"/>
              </a:ext>
            </a:extLst>
          </p:cNvPr>
          <p:cNvSpPr>
            <a:spLocks noGrp="1"/>
          </p:cNvSpPr>
          <p:nvPr>
            <p:ph type="sldNum" sz="quarter" idx="12"/>
          </p:nvPr>
        </p:nvSpPr>
        <p:spPr/>
        <p:txBody>
          <a:bodyPr/>
          <a:lstStyle/>
          <a:p>
            <a:fld id="{7D2A44BA-2920-471F-B3BD-665B5ACB556E}" type="slidenum">
              <a:rPr lang="en-US" smtClean="0"/>
              <a:t>‹#›</a:t>
            </a:fld>
            <a:endParaRPr lang="en-US" dirty="0"/>
          </a:p>
        </p:txBody>
      </p:sp>
      <p:sp>
        <p:nvSpPr>
          <p:cNvPr id="7" name="Rectangle 6">
            <a:extLst>
              <a:ext uri="{FF2B5EF4-FFF2-40B4-BE49-F238E27FC236}">
                <a16:creationId xmlns:a16="http://schemas.microsoft.com/office/drawing/2014/main" id="{81980720-B8AB-4C5E-A3DE-161106A35D7C}"/>
              </a:ext>
            </a:extLst>
          </p:cNvPr>
          <p:cNvSpPr/>
          <p:nvPr userDrawn="1"/>
        </p:nvSpPr>
        <p:spPr>
          <a:xfrm>
            <a:off x="6982135" y="-16482"/>
            <a:ext cx="5209865" cy="1939918"/>
          </a:xfrm>
          <a:prstGeom prst="rect">
            <a:avLst/>
          </a:prstGeom>
          <a:solidFill>
            <a:schemeClr val="tx1">
              <a:lumMod val="95000"/>
              <a:lumOff val="5000"/>
              <a:alpha val="6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192E31"/>
              </a:solidFill>
            </a:endParaRPr>
          </a:p>
        </p:txBody>
      </p:sp>
      <p:sp>
        <p:nvSpPr>
          <p:cNvPr id="14" name="Text Placeholder 19">
            <a:extLst>
              <a:ext uri="{FF2B5EF4-FFF2-40B4-BE49-F238E27FC236}">
                <a16:creationId xmlns:a16="http://schemas.microsoft.com/office/drawing/2014/main" id="{A5DCC98E-8399-422A-95B9-91E724BAECA7}"/>
              </a:ext>
            </a:extLst>
          </p:cNvPr>
          <p:cNvSpPr>
            <a:spLocks noGrp="1"/>
          </p:cNvSpPr>
          <p:nvPr>
            <p:ph type="body" sz="quarter" idx="13"/>
          </p:nvPr>
        </p:nvSpPr>
        <p:spPr>
          <a:xfrm>
            <a:off x="7455774" y="197460"/>
            <a:ext cx="4403994" cy="1650328"/>
          </a:xfrm>
        </p:spPr>
        <p:txBody>
          <a:bodyPr anchor="ctr">
            <a:normAutofit/>
          </a:bodyPr>
          <a:lstStyle>
            <a:lvl1pPr marL="0" indent="0">
              <a:lnSpc>
                <a:spcPct val="150000"/>
              </a:lnSpc>
              <a:buNone/>
              <a:defRPr sz="900">
                <a:solidFill>
                  <a:schemeClr val="accent2"/>
                </a:solidFill>
              </a:defRPr>
            </a:lvl1pPr>
            <a:lvl2pPr marL="457200" indent="0">
              <a:buNone/>
              <a:defRPr sz="900"/>
            </a:lvl2pPr>
            <a:lvl3pPr marL="914400" indent="0">
              <a:buNone/>
              <a:defRPr sz="900"/>
            </a:lvl3pPr>
            <a:lvl4pPr marL="1371600" indent="0">
              <a:buNone/>
              <a:defRPr sz="900"/>
            </a:lvl4pPr>
            <a:lvl5pPr marL="1828800" indent="0">
              <a:buNone/>
              <a:defRPr sz="900"/>
            </a:lvl5pPr>
          </a:lstStyle>
          <a:p>
            <a:pPr lvl="0"/>
            <a:r>
              <a:rPr lang="en-US"/>
              <a:t>Click to edit Master text styles</a:t>
            </a:r>
          </a:p>
        </p:txBody>
      </p:sp>
      <p:sp>
        <p:nvSpPr>
          <p:cNvPr id="2" name="Title 1">
            <a:extLst>
              <a:ext uri="{FF2B5EF4-FFF2-40B4-BE49-F238E27FC236}">
                <a16:creationId xmlns:a16="http://schemas.microsoft.com/office/drawing/2014/main" id="{10BAE6DA-4836-4F37-829E-0556B1D3D02D}"/>
              </a:ext>
            </a:extLst>
          </p:cNvPr>
          <p:cNvSpPr>
            <a:spLocks noGrp="1"/>
          </p:cNvSpPr>
          <p:nvPr>
            <p:ph type="title" hasCustomPrompt="1"/>
          </p:nvPr>
        </p:nvSpPr>
        <p:spPr>
          <a:xfrm>
            <a:off x="2640542" y="2914270"/>
            <a:ext cx="4162590" cy="1325563"/>
          </a:xfrm>
        </p:spPr>
        <p:txBody>
          <a:bodyPr>
            <a:normAutofit/>
          </a:bodyPr>
          <a:lstStyle>
            <a:lvl1pPr>
              <a:lnSpc>
                <a:spcPct val="150000"/>
              </a:lnSpc>
              <a:defRPr sz="1200" spc="600">
                <a:solidFill>
                  <a:schemeClr val="accent2"/>
                </a:solidFill>
              </a:defRPr>
            </a:lvl1pPr>
          </a:lstStyle>
          <a:p>
            <a:r>
              <a:rPr lang="en-US" dirty="0"/>
              <a:t>CLICK TO EDIT MASTER TITLE STYLE</a:t>
            </a:r>
          </a:p>
        </p:txBody>
      </p:sp>
    </p:spTree>
    <p:extLst>
      <p:ext uri="{BB962C8B-B14F-4D97-AF65-F5344CB8AC3E}">
        <p14:creationId xmlns:p14="http://schemas.microsoft.com/office/powerpoint/2010/main" val="2468477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DB50DF-6CC5-4A20-9976-D5032BF9FAD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9365D02-AA69-43CE-ABC9-454546059B5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F25FC09-2038-4448-BBA4-B96BFC3930B3}"/>
              </a:ext>
            </a:extLst>
          </p:cNvPr>
          <p:cNvSpPr>
            <a:spLocks noGrp="1"/>
          </p:cNvSpPr>
          <p:nvPr>
            <p:ph type="dt" sz="half" idx="10"/>
          </p:nvPr>
        </p:nvSpPr>
        <p:spPr/>
        <p:txBody>
          <a:bodyPr/>
          <a:lstStyle/>
          <a:p>
            <a:fld id="{F69074B9-88AA-4D37-98A2-15CABEB51A78}" type="datetimeFigureOut">
              <a:rPr lang="en-US" smtClean="0"/>
              <a:t>9/12/2022</a:t>
            </a:fld>
            <a:endParaRPr lang="en-US" dirty="0"/>
          </a:p>
        </p:txBody>
      </p:sp>
      <p:sp>
        <p:nvSpPr>
          <p:cNvPr id="5" name="Footer Placeholder 4">
            <a:extLst>
              <a:ext uri="{FF2B5EF4-FFF2-40B4-BE49-F238E27FC236}">
                <a16:creationId xmlns:a16="http://schemas.microsoft.com/office/drawing/2014/main" id="{486FC9E6-5B68-45ED-8F0B-25D6776CA8E5}"/>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DDA0FF6D-D999-47C4-866C-B498B62A4B4C}"/>
              </a:ext>
            </a:extLst>
          </p:cNvPr>
          <p:cNvSpPr>
            <a:spLocks noGrp="1"/>
          </p:cNvSpPr>
          <p:nvPr>
            <p:ph type="sldNum" sz="quarter" idx="12"/>
          </p:nvPr>
        </p:nvSpPr>
        <p:spPr/>
        <p:txBody>
          <a:bodyPr/>
          <a:lstStyle/>
          <a:p>
            <a:fld id="{7D2A44BA-2920-471F-B3BD-665B5ACB556E}" type="slidenum">
              <a:rPr lang="en-US" smtClean="0"/>
              <a:t>‹#›</a:t>
            </a:fld>
            <a:endParaRPr lang="en-US" dirty="0"/>
          </a:p>
        </p:txBody>
      </p:sp>
    </p:spTree>
    <p:extLst>
      <p:ext uri="{BB962C8B-B14F-4D97-AF65-F5344CB8AC3E}">
        <p14:creationId xmlns:p14="http://schemas.microsoft.com/office/powerpoint/2010/main" val="15462004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39C864F-4EFB-489E-B557-560391F52E5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80E29F9B-DFED-4109-87CC-AF0CB809BF1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F65EA68E-391F-4277-A9D3-A19C13BC057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69074B9-88AA-4D37-98A2-15CABEB51A78}" type="datetimeFigureOut">
              <a:rPr lang="en-US" smtClean="0"/>
              <a:t>9/12/2022</a:t>
            </a:fld>
            <a:endParaRPr lang="en-US" dirty="0"/>
          </a:p>
        </p:txBody>
      </p:sp>
      <p:sp>
        <p:nvSpPr>
          <p:cNvPr id="5" name="Footer Placeholder 4">
            <a:extLst>
              <a:ext uri="{FF2B5EF4-FFF2-40B4-BE49-F238E27FC236}">
                <a16:creationId xmlns:a16="http://schemas.microsoft.com/office/drawing/2014/main" id="{0A04F852-5EB9-4816-9B64-A828008858A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D2EBBA8D-9FCE-438D-B4F3-62E4065FCCE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D2A44BA-2920-471F-B3BD-665B5ACB556E}" type="slidenum">
              <a:rPr lang="en-US" smtClean="0"/>
              <a:t>‹#›</a:t>
            </a:fld>
            <a:endParaRPr lang="en-US" dirty="0"/>
          </a:p>
        </p:txBody>
      </p:sp>
    </p:spTree>
    <p:extLst>
      <p:ext uri="{BB962C8B-B14F-4D97-AF65-F5344CB8AC3E}">
        <p14:creationId xmlns:p14="http://schemas.microsoft.com/office/powerpoint/2010/main" val="3163792548"/>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61" r:id="rId3"/>
    <p:sldLayoutId id="2147483662" r:id="rId4"/>
    <p:sldLayoutId id="2147483663" r:id="rId5"/>
    <p:sldLayoutId id="2147483664" r:id="rId6"/>
    <p:sldLayoutId id="2147483665" r:id="rId7"/>
    <p:sldLayoutId id="2147483666" r:id="rId8"/>
    <p:sldLayoutId id="2147483650" r:id="rId9"/>
    <p:sldLayoutId id="2147483651" r:id="rId10"/>
    <p:sldLayoutId id="2147483652" r:id="rId11"/>
    <p:sldLayoutId id="2147483653" r:id="rId12"/>
    <p:sldLayoutId id="2147483654" r:id="rId13"/>
    <p:sldLayoutId id="2147483655" r:id="rId14"/>
    <p:sldLayoutId id="2147483656" r:id="rId15"/>
    <p:sldLayoutId id="2147483657" r:id="rId16"/>
    <p:sldLayoutId id="2147483658" r:id="rId17"/>
    <p:sldLayoutId id="2147483659" r:id="rId1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5.xml"/><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6.xml"/><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Placeholder 10" descr="Greens on wood">
            <a:extLst>
              <a:ext uri="{FF2B5EF4-FFF2-40B4-BE49-F238E27FC236}">
                <a16:creationId xmlns:a16="http://schemas.microsoft.com/office/drawing/2014/main" id="{92F9F53E-311C-43E5-9D88-71CB7E1922A4}"/>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a:stretch>
            <a:fillRect/>
          </a:stretch>
        </p:blipFill>
        <p:spPr/>
      </p:pic>
      <p:sp>
        <p:nvSpPr>
          <p:cNvPr id="6" name="Rectangle 5">
            <a:extLst>
              <a:ext uri="{FF2B5EF4-FFF2-40B4-BE49-F238E27FC236}">
                <a16:creationId xmlns:a16="http://schemas.microsoft.com/office/drawing/2014/main" id="{034EC002-BB8D-4B70-BD2B-C781053514F0}"/>
              </a:ext>
              <a:ext uri="{C183D7F6-B498-43B3-948B-1728B52AA6E4}">
                <adec:decorative xmlns:adec="http://schemas.microsoft.com/office/drawing/2017/decorative" val="1"/>
              </a:ext>
            </a:extLst>
          </p:cNvPr>
          <p:cNvSpPr/>
          <p:nvPr/>
        </p:nvSpPr>
        <p:spPr>
          <a:xfrm>
            <a:off x="5284957" y="1923444"/>
            <a:ext cx="5748489" cy="319748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itle 2">
            <a:extLst>
              <a:ext uri="{FF2B5EF4-FFF2-40B4-BE49-F238E27FC236}">
                <a16:creationId xmlns:a16="http://schemas.microsoft.com/office/drawing/2014/main" id="{026F50F6-4C1D-4A33-A73D-5C185649B8F2}"/>
              </a:ext>
            </a:extLst>
          </p:cNvPr>
          <p:cNvSpPr>
            <a:spLocks noGrp="1"/>
          </p:cNvSpPr>
          <p:nvPr>
            <p:ph type="title"/>
          </p:nvPr>
        </p:nvSpPr>
        <p:spPr/>
        <p:txBody>
          <a:bodyPr/>
          <a:lstStyle/>
          <a:p>
            <a:r>
              <a:rPr lang="en-US" sz="1800" dirty="0"/>
              <a:t>MOBILE FOOD UNITS</a:t>
            </a:r>
            <a:br>
              <a:rPr lang="en-US" dirty="0"/>
            </a:br>
            <a:r>
              <a:rPr lang="en-US" dirty="0"/>
              <a:t>CITY COUNCIL PUBLIC HEARING 9.12.22</a:t>
            </a:r>
          </a:p>
        </p:txBody>
      </p:sp>
      <p:sp>
        <p:nvSpPr>
          <p:cNvPr id="9" name="Rectangle 8">
            <a:extLst>
              <a:ext uri="{FF2B5EF4-FFF2-40B4-BE49-F238E27FC236}">
                <a16:creationId xmlns:a16="http://schemas.microsoft.com/office/drawing/2014/main" id="{5D9D02A1-9614-4A6F-83D9-EFA6C720524F}"/>
              </a:ext>
              <a:ext uri="{C183D7F6-B498-43B3-948B-1728B52AA6E4}">
                <adec:decorative xmlns:adec="http://schemas.microsoft.com/office/drawing/2017/decorative" val="1"/>
              </a:ext>
            </a:extLst>
          </p:cNvPr>
          <p:cNvSpPr/>
          <p:nvPr/>
        </p:nvSpPr>
        <p:spPr>
          <a:xfrm>
            <a:off x="-7939" y="5084832"/>
            <a:ext cx="12192001" cy="6400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CB1EDF1C-63EF-47BD-9789-B8546E28EB36}"/>
              </a:ext>
              <a:ext uri="{C183D7F6-B498-43B3-948B-1728B52AA6E4}">
                <adec:decorative xmlns:adec="http://schemas.microsoft.com/office/drawing/2017/decorative" val="1"/>
              </a:ext>
            </a:extLst>
          </p:cNvPr>
          <p:cNvSpPr/>
          <p:nvPr/>
        </p:nvSpPr>
        <p:spPr>
          <a:xfrm>
            <a:off x="-7940" y="1900186"/>
            <a:ext cx="12192001" cy="6400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23913813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a:extLst>
              <a:ext uri="{FF2B5EF4-FFF2-40B4-BE49-F238E27FC236}">
                <a16:creationId xmlns:a16="http://schemas.microsoft.com/office/drawing/2014/main" id="{71037B48-2D7A-4EBB-82A1-9106185BF1CB}"/>
              </a:ext>
            </a:extLst>
          </p:cNvPr>
          <p:cNvPicPr>
            <a:picLocks noGrp="1" noChangeAspect="1"/>
          </p:cNvPicPr>
          <p:nvPr>
            <p:ph type="pic" sz="quarter" idx="14"/>
          </p:nvPr>
        </p:nvPicPr>
        <p:blipFill rotWithShape="1">
          <a:blip r:embed="rId2"/>
          <a:srcRect r="11773"/>
          <a:stretch/>
        </p:blipFill>
        <p:spPr>
          <a:xfrm>
            <a:off x="1984365" y="-68366"/>
            <a:ext cx="10184928" cy="6926366"/>
          </a:xfrm>
        </p:spPr>
      </p:pic>
      <p:sp>
        <p:nvSpPr>
          <p:cNvPr id="10" name="Rectangle 9">
            <a:extLst>
              <a:ext uri="{FF2B5EF4-FFF2-40B4-BE49-F238E27FC236}">
                <a16:creationId xmlns:a16="http://schemas.microsoft.com/office/drawing/2014/main" id="{770DF480-8C64-4545-A0E7-F8D8A2654BFE}"/>
              </a:ext>
              <a:ext uri="{C183D7F6-B498-43B3-948B-1728B52AA6E4}">
                <adec:decorative xmlns:adec="http://schemas.microsoft.com/office/drawing/2017/decorative" val="1"/>
              </a:ext>
            </a:extLst>
          </p:cNvPr>
          <p:cNvSpPr/>
          <p:nvPr/>
        </p:nvSpPr>
        <p:spPr>
          <a:xfrm>
            <a:off x="1233646" y="1923444"/>
            <a:ext cx="5748489" cy="31974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192E31"/>
              </a:solidFill>
            </a:endParaRPr>
          </a:p>
        </p:txBody>
      </p:sp>
      <p:sp>
        <p:nvSpPr>
          <p:cNvPr id="14" name="Rectangle 13">
            <a:extLst>
              <a:ext uri="{FF2B5EF4-FFF2-40B4-BE49-F238E27FC236}">
                <a16:creationId xmlns:a16="http://schemas.microsoft.com/office/drawing/2014/main" id="{02BC778B-DDC1-4F96-A168-C869860FF97A}"/>
              </a:ext>
              <a:ext uri="{C183D7F6-B498-43B3-948B-1728B52AA6E4}">
                <adec:decorative xmlns:adec="http://schemas.microsoft.com/office/drawing/2017/decorative" val="1"/>
              </a:ext>
            </a:extLst>
          </p:cNvPr>
          <p:cNvSpPr/>
          <p:nvPr/>
        </p:nvSpPr>
        <p:spPr>
          <a:xfrm>
            <a:off x="1981121" y="5150702"/>
            <a:ext cx="4945853" cy="1737974"/>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192E31"/>
              </a:solidFill>
            </a:endParaRPr>
          </a:p>
        </p:txBody>
      </p:sp>
      <p:sp>
        <p:nvSpPr>
          <p:cNvPr id="5" name="Title 4">
            <a:extLst>
              <a:ext uri="{FF2B5EF4-FFF2-40B4-BE49-F238E27FC236}">
                <a16:creationId xmlns:a16="http://schemas.microsoft.com/office/drawing/2014/main" id="{7613A29F-AEB6-44FD-B145-1E86B99E2755}"/>
              </a:ext>
            </a:extLst>
          </p:cNvPr>
          <p:cNvSpPr>
            <a:spLocks noGrp="1"/>
          </p:cNvSpPr>
          <p:nvPr>
            <p:ph type="title"/>
          </p:nvPr>
        </p:nvSpPr>
        <p:spPr>
          <a:xfrm>
            <a:off x="2570869" y="5311799"/>
            <a:ext cx="4162590" cy="1325563"/>
          </a:xfrm>
        </p:spPr>
        <p:txBody>
          <a:bodyPr/>
          <a:lstStyle/>
          <a:p>
            <a:r>
              <a:rPr lang="en-US" spc="1200" dirty="0">
                <a:ln w="0"/>
                <a:solidFill>
                  <a:schemeClr val="accent2"/>
                </a:solidFill>
              </a:rPr>
              <a:t>Questions?</a:t>
            </a:r>
            <a:endParaRPr lang="en-US" dirty="0">
              <a:solidFill>
                <a:schemeClr val="accent2"/>
              </a:solidFill>
            </a:endParaRPr>
          </a:p>
        </p:txBody>
      </p:sp>
      <p:sp>
        <p:nvSpPr>
          <p:cNvPr id="16" name="Rectangle 15">
            <a:extLst>
              <a:ext uri="{FF2B5EF4-FFF2-40B4-BE49-F238E27FC236}">
                <a16:creationId xmlns:a16="http://schemas.microsoft.com/office/drawing/2014/main" id="{E559C55D-DBB6-47D0-A97B-ADB6CA899F43}"/>
              </a:ext>
              <a:ext uri="{C183D7F6-B498-43B3-948B-1728B52AA6E4}">
                <adec:decorative xmlns:adec="http://schemas.microsoft.com/office/drawing/2017/decorative" val="1"/>
              </a:ext>
            </a:extLst>
          </p:cNvPr>
          <p:cNvSpPr/>
          <p:nvPr/>
        </p:nvSpPr>
        <p:spPr>
          <a:xfrm>
            <a:off x="11017" y="5086694"/>
            <a:ext cx="12161520" cy="64008"/>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8FE6B05E-E9B1-4ED7-B8A0-EB9D81A86D41}"/>
              </a:ext>
              <a:ext uri="{C183D7F6-B498-43B3-948B-1728B52AA6E4}">
                <adec:decorative xmlns:adec="http://schemas.microsoft.com/office/drawing/2017/decorative" val="1"/>
              </a:ext>
            </a:extLst>
          </p:cNvPr>
          <p:cNvSpPr/>
          <p:nvPr/>
        </p:nvSpPr>
        <p:spPr>
          <a:xfrm rot="16200000">
            <a:off x="3533222" y="3396996"/>
            <a:ext cx="6858000" cy="64008"/>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a:extLst>
              <a:ext uri="{FF2B5EF4-FFF2-40B4-BE49-F238E27FC236}">
                <a16:creationId xmlns:a16="http://schemas.microsoft.com/office/drawing/2014/main" id="{7243A5DC-C996-49EE-921A-E87AFE3DA655}"/>
              </a:ext>
              <a:ext uri="{C183D7F6-B498-43B3-948B-1728B52AA6E4}">
                <adec:decorative xmlns:adec="http://schemas.microsoft.com/office/drawing/2017/decorative" val="1"/>
              </a:ext>
            </a:extLst>
          </p:cNvPr>
          <p:cNvSpPr/>
          <p:nvPr/>
        </p:nvSpPr>
        <p:spPr>
          <a:xfrm>
            <a:off x="7772" y="1892768"/>
            <a:ext cx="12161520" cy="64008"/>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36189182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FDF698-F087-4EFB-AA99-ACE6416D7925}"/>
              </a:ext>
            </a:extLst>
          </p:cNvPr>
          <p:cNvSpPr>
            <a:spLocks noGrp="1"/>
          </p:cNvSpPr>
          <p:nvPr>
            <p:ph type="title"/>
          </p:nvPr>
        </p:nvSpPr>
        <p:spPr/>
        <p:txBody>
          <a:bodyPr/>
          <a:lstStyle/>
          <a:p>
            <a:r>
              <a:rPr lang="en-US" dirty="0">
                <a:ln w="0"/>
                <a:solidFill>
                  <a:schemeClr val="accent2">
                    <a:lumMod val="75000"/>
                  </a:schemeClr>
                </a:solidFill>
              </a:rPr>
              <a:t>PROCESS FOR ADOPTION</a:t>
            </a:r>
          </a:p>
        </p:txBody>
      </p:sp>
      <p:sp>
        <p:nvSpPr>
          <p:cNvPr id="4" name="Content Placeholder 3">
            <a:extLst>
              <a:ext uri="{FF2B5EF4-FFF2-40B4-BE49-F238E27FC236}">
                <a16:creationId xmlns:a16="http://schemas.microsoft.com/office/drawing/2014/main" id="{F05EAA61-91DC-4A03-9E05-4577DD751B74}"/>
              </a:ext>
            </a:extLst>
          </p:cNvPr>
          <p:cNvSpPr>
            <a:spLocks noGrp="1"/>
          </p:cNvSpPr>
          <p:nvPr>
            <p:ph idx="1"/>
          </p:nvPr>
        </p:nvSpPr>
        <p:spPr>
          <a:xfrm>
            <a:off x="838199" y="1825625"/>
            <a:ext cx="8031481" cy="4351338"/>
          </a:xfrm>
        </p:spPr>
        <p:txBody>
          <a:bodyPr/>
          <a:lstStyle/>
          <a:p>
            <a:r>
              <a:rPr lang="en-US" dirty="0"/>
              <a:t>PAPA Notice submitted to DLCD on Feb. 17</a:t>
            </a:r>
            <a:r>
              <a:rPr lang="en-US" baseline="30000" dirty="0"/>
              <a:t>th</a:t>
            </a:r>
            <a:endParaRPr lang="en-US" dirty="0"/>
          </a:p>
          <a:p>
            <a:r>
              <a:rPr lang="en-US" dirty="0"/>
              <a:t>Notice of Public Hearing mailed on March 2</a:t>
            </a:r>
            <a:r>
              <a:rPr lang="en-US" baseline="30000" dirty="0"/>
              <a:t>nd</a:t>
            </a:r>
            <a:endParaRPr lang="en-US" dirty="0"/>
          </a:p>
          <a:p>
            <a:r>
              <a:rPr lang="en-US" dirty="0"/>
              <a:t>Notice public in The World on March 4</a:t>
            </a:r>
            <a:r>
              <a:rPr lang="en-US" baseline="30000" dirty="0"/>
              <a:t>th</a:t>
            </a:r>
          </a:p>
          <a:p>
            <a:r>
              <a:rPr lang="en-US" u="sng" dirty="0"/>
              <a:t>First evidentiary hearing March 24th</a:t>
            </a:r>
          </a:p>
          <a:p>
            <a:r>
              <a:rPr lang="en-US" dirty="0"/>
              <a:t>Additional Public Hearing April 28</a:t>
            </a:r>
            <a:r>
              <a:rPr lang="en-US" baseline="30000" dirty="0"/>
              <a:t>th</a:t>
            </a:r>
            <a:r>
              <a:rPr lang="en-US" dirty="0"/>
              <a:t> for deliberation only</a:t>
            </a:r>
          </a:p>
          <a:p>
            <a:r>
              <a:rPr lang="en-US" dirty="0"/>
              <a:t>City Council Work Session August 15</a:t>
            </a:r>
            <a:r>
              <a:rPr lang="en-US" baseline="30000" dirty="0"/>
              <a:t>th</a:t>
            </a:r>
          </a:p>
          <a:p>
            <a:r>
              <a:rPr lang="en-US" dirty="0"/>
              <a:t>Notice published in The World on August 26th, 2022</a:t>
            </a:r>
          </a:p>
        </p:txBody>
      </p:sp>
    </p:spTree>
    <p:extLst>
      <p:ext uri="{BB962C8B-B14F-4D97-AF65-F5344CB8AC3E}">
        <p14:creationId xmlns:p14="http://schemas.microsoft.com/office/powerpoint/2010/main" val="229429014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18AEF5A9-585F-449A-9490-3FC82F8D6CB2}"/>
              </a:ext>
              <a:ext uri="{C183D7F6-B498-43B3-948B-1728B52AA6E4}">
                <adec:decorative xmlns:adec="http://schemas.microsoft.com/office/drawing/2017/decorative" val="1"/>
              </a:ext>
            </a:extLst>
          </p:cNvPr>
          <p:cNvSpPr/>
          <p:nvPr/>
        </p:nvSpPr>
        <p:spPr>
          <a:xfrm>
            <a:off x="4537209" y="3134147"/>
            <a:ext cx="7589520" cy="64008"/>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33CEBF7B-16B4-4FF2-A855-89D488852906}"/>
              </a:ext>
              <a:ext uri="{C183D7F6-B498-43B3-948B-1728B52AA6E4}">
                <adec:decorative xmlns:adec="http://schemas.microsoft.com/office/drawing/2017/decorative" val="1"/>
              </a:ext>
            </a:extLst>
          </p:cNvPr>
          <p:cNvSpPr/>
          <p:nvPr/>
        </p:nvSpPr>
        <p:spPr>
          <a:xfrm rot="16200000">
            <a:off x="3189257" y="3396996"/>
            <a:ext cx="6858000" cy="64008"/>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B2A14426-57BD-4347-9403-E093863F99BD}"/>
              </a:ext>
              <a:ext uri="{C183D7F6-B498-43B3-948B-1728B52AA6E4}">
                <adec:decorative xmlns:adec="http://schemas.microsoft.com/office/drawing/2017/decorative" val="1"/>
              </a:ext>
            </a:extLst>
          </p:cNvPr>
          <p:cNvSpPr/>
          <p:nvPr/>
        </p:nvSpPr>
        <p:spPr>
          <a:xfrm rot="16200000">
            <a:off x="1140213" y="3396996"/>
            <a:ext cx="6858000" cy="64008"/>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Box 10">
            <a:extLst>
              <a:ext uri="{FF2B5EF4-FFF2-40B4-BE49-F238E27FC236}">
                <a16:creationId xmlns:a16="http://schemas.microsoft.com/office/drawing/2014/main" id="{F64F19A8-055F-45D8-BB54-C34CA4C73A4C}"/>
              </a:ext>
            </a:extLst>
          </p:cNvPr>
          <p:cNvSpPr txBox="1"/>
          <p:nvPr/>
        </p:nvSpPr>
        <p:spPr>
          <a:xfrm>
            <a:off x="121821" y="326571"/>
            <a:ext cx="4009431" cy="461665"/>
          </a:xfrm>
          <a:prstGeom prst="rect">
            <a:avLst/>
          </a:prstGeom>
          <a:noFill/>
        </p:spPr>
        <p:txBody>
          <a:bodyPr wrap="none" rtlCol="0">
            <a:spAutoFit/>
          </a:bodyPr>
          <a:lstStyle/>
          <a:p>
            <a:r>
              <a:rPr lang="en-US" sz="2400" dirty="0"/>
              <a:t>What are Mobile Food Units?</a:t>
            </a:r>
          </a:p>
        </p:txBody>
      </p:sp>
      <p:sp>
        <p:nvSpPr>
          <p:cNvPr id="13" name="TextBox 12">
            <a:extLst>
              <a:ext uri="{FF2B5EF4-FFF2-40B4-BE49-F238E27FC236}">
                <a16:creationId xmlns:a16="http://schemas.microsoft.com/office/drawing/2014/main" id="{C8BB02FC-DC24-44E8-BC8C-9F85499F84F7}"/>
              </a:ext>
            </a:extLst>
          </p:cNvPr>
          <p:cNvSpPr txBox="1"/>
          <p:nvPr/>
        </p:nvSpPr>
        <p:spPr>
          <a:xfrm>
            <a:off x="522116" y="1293223"/>
            <a:ext cx="3520800" cy="2031325"/>
          </a:xfrm>
          <a:prstGeom prst="rect">
            <a:avLst/>
          </a:prstGeom>
          <a:noFill/>
        </p:spPr>
        <p:txBody>
          <a:bodyPr wrap="square" rtlCol="0">
            <a:spAutoFit/>
          </a:bodyPr>
          <a:lstStyle/>
          <a:p>
            <a:r>
              <a:rPr lang="en-US" i="1" dirty="0">
                <a:solidFill>
                  <a:schemeClr val="accent2"/>
                </a:solidFill>
              </a:rPr>
              <a:t>A vehicle that is self-propelled or that can be pushed down a sidewalk, street, or highway, on which food is prepared or processed and is used in selling and dispensing food to the consumer.</a:t>
            </a:r>
          </a:p>
        </p:txBody>
      </p:sp>
      <p:sp>
        <p:nvSpPr>
          <p:cNvPr id="14" name="TextBox 13">
            <a:extLst>
              <a:ext uri="{FF2B5EF4-FFF2-40B4-BE49-F238E27FC236}">
                <a16:creationId xmlns:a16="http://schemas.microsoft.com/office/drawing/2014/main" id="{68720B3F-004F-4CBC-8663-5D0047927DEA}"/>
              </a:ext>
            </a:extLst>
          </p:cNvPr>
          <p:cNvSpPr txBox="1"/>
          <p:nvPr/>
        </p:nvSpPr>
        <p:spPr>
          <a:xfrm>
            <a:off x="360608" y="4172755"/>
            <a:ext cx="3843817" cy="1754326"/>
          </a:xfrm>
          <a:prstGeom prst="rect">
            <a:avLst/>
          </a:prstGeom>
          <a:noFill/>
        </p:spPr>
        <p:txBody>
          <a:bodyPr wrap="square" rtlCol="0">
            <a:spAutoFit/>
          </a:bodyPr>
          <a:lstStyle/>
          <a:p>
            <a:r>
              <a:rPr lang="en-US" dirty="0"/>
              <a:t>There are also Mobile Food Pods:</a:t>
            </a:r>
          </a:p>
          <a:p>
            <a:endParaRPr lang="en-US" dirty="0"/>
          </a:p>
          <a:p>
            <a:r>
              <a:rPr lang="en-US" sz="1800" i="1" dirty="0">
                <a:solidFill>
                  <a:schemeClr val="accent2"/>
                </a:solidFill>
                <a:effectLst/>
                <a:latin typeface="Calibri" panose="020F0502020204030204" pitchFamily="34" charset="0"/>
                <a:ea typeface="Times New Roman" panose="02020603050405020304" pitchFamily="18" charset="0"/>
              </a:rPr>
              <a:t>A designated site on which more than one Mobile Food Cart is located, with shared facilities for restrooms, seating, trash, and other accessory features.</a:t>
            </a:r>
            <a:endParaRPr lang="en-US" i="1" dirty="0">
              <a:solidFill>
                <a:schemeClr val="accent2"/>
              </a:solidFill>
            </a:endParaRPr>
          </a:p>
        </p:txBody>
      </p:sp>
      <p:pic>
        <p:nvPicPr>
          <p:cNvPr id="1026" name="Picture 2" descr="Portland's 15 best food carts | OregonLive.com">
            <a:extLst>
              <a:ext uri="{FF2B5EF4-FFF2-40B4-BE49-F238E27FC236}">
                <a16:creationId xmlns:a16="http://schemas.microsoft.com/office/drawing/2014/main" id="{A636B4A9-F688-4287-8847-D420AF410E5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01218" y="0"/>
            <a:ext cx="4892328" cy="3134147"/>
          </a:xfrm>
          <a:prstGeom prst="rect">
            <a:avLst/>
          </a:prstGeom>
          <a:noFill/>
          <a:extLst>
            <a:ext uri="{909E8E84-426E-40DD-AFC4-6F175D3DCCD1}">
              <a14:hiddenFill xmlns:a14="http://schemas.microsoft.com/office/drawing/2010/main">
                <a:solidFill>
                  <a:srgbClr val="FFFFFF"/>
                </a:solidFill>
              </a14:hiddenFill>
            </a:ext>
          </a:extLst>
        </p:spPr>
      </p:pic>
      <p:sp>
        <p:nvSpPr>
          <p:cNvPr id="24" name="Rectangle 23">
            <a:extLst>
              <a:ext uri="{FF2B5EF4-FFF2-40B4-BE49-F238E27FC236}">
                <a16:creationId xmlns:a16="http://schemas.microsoft.com/office/drawing/2014/main" id="{107D4F16-516F-4DD9-BED7-B697C4BF0880}"/>
              </a:ext>
              <a:ext uri="{C183D7F6-B498-43B3-948B-1728B52AA6E4}">
                <adec:decorative xmlns:adec="http://schemas.microsoft.com/office/drawing/2017/decorative" val="1"/>
              </a:ext>
            </a:extLst>
          </p:cNvPr>
          <p:cNvSpPr/>
          <p:nvPr/>
        </p:nvSpPr>
        <p:spPr>
          <a:xfrm rot="16200000">
            <a:off x="6036533" y="3396996"/>
            <a:ext cx="6858000" cy="64008"/>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28" name="Picture 4" descr="food-carts | University of Western States">
            <a:extLst>
              <a:ext uri="{FF2B5EF4-FFF2-40B4-BE49-F238E27FC236}">
                <a16:creationId xmlns:a16="http://schemas.microsoft.com/office/drawing/2014/main" id="{96C88D50-4E3A-431C-A7EC-83C97389D22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46856" y="3198155"/>
            <a:ext cx="5479873" cy="36495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2329588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919A69F-6421-44E9-8FA2-486219815722}"/>
              </a:ext>
            </a:extLst>
          </p:cNvPr>
          <p:cNvSpPr>
            <a:spLocks noGrp="1"/>
          </p:cNvSpPr>
          <p:nvPr>
            <p:ph type="title"/>
          </p:nvPr>
        </p:nvSpPr>
        <p:spPr>
          <a:xfrm>
            <a:off x="231820" y="4279396"/>
            <a:ext cx="2072469" cy="1847080"/>
          </a:xfrm>
        </p:spPr>
        <p:txBody>
          <a:bodyPr>
            <a:normAutofit/>
          </a:bodyPr>
          <a:lstStyle/>
          <a:p>
            <a:r>
              <a:rPr lang="en-US" sz="1400" dirty="0">
                <a:ln w="0"/>
              </a:rPr>
              <a:t>Code Provisions</a:t>
            </a:r>
            <a:endParaRPr lang="en-US" sz="1400" dirty="0"/>
          </a:p>
        </p:txBody>
      </p:sp>
      <p:sp>
        <p:nvSpPr>
          <p:cNvPr id="2" name="Text Placeholder 1">
            <a:extLst>
              <a:ext uri="{FF2B5EF4-FFF2-40B4-BE49-F238E27FC236}">
                <a16:creationId xmlns:a16="http://schemas.microsoft.com/office/drawing/2014/main" id="{3F7C50BB-A930-4D25-BB52-277C1FE4051F}"/>
              </a:ext>
            </a:extLst>
          </p:cNvPr>
          <p:cNvSpPr>
            <a:spLocks noGrp="1"/>
          </p:cNvSpPr>
          <p:nvPr>
            <p:ph type="body" sz="quarter" idx="17"/>
          </p:nvPr>
        </p:nvSpPr>
        <p:spPr>
          <a:xfrm>
            <a:off x="373487" y="309093"/>
            <a:ext cx="5971465" cy="2360955"/>
          </a:xfrm>
        </p:spPr>
        <p:txBody>
          <a:bodyPr/>
          <a:lstStyle/>
          <a:p>
            <a:pPr marL="171450" indent="-171450">
              <a:buFont typeface="Arial" panose="020B0604020202020204" pitchFamily="34" charset="0"/>
              <a:buChar char="•"/>
            </a:pPr>
            <a:r>
              <a:rPr lang="en-US" sz="1200" dirty="0">
                <a:ln w="0">
                  <a:noFill/>
                </a:ln>
                <a:solidFill>
                  <a:srgbClr val="733512"/>
                </a:solidFill>
              </a:rPr>
              <a:t>Trash</a:t>
            </a:r>
          </a:p>
          <a:p>
            <a:pPr marL="171450" indent="-171450">
              <a:buFont typeface="Arial" panose="020B0604020202020204" pitchFamily="34" charset="0"/>
              <a:buChar char="•"/>
            </a:pPr>
            <a:r>
              <a:rPr lang="en-US" sz="1200" dirty="0">
                <a:ln w="0">
                  <a:noFill/>
                </a:ln>
                <a:solidFill>
                  <a:srgbClr val="733512"/>
                </a:solidFill>
              </a:rPr>
              <a:t>Parking</a:t>
            </a:r>
          </a:p>
          <a:p>
            <a:pPr marL="171450" indent="-171450">
              <a:buFont typeface="Arial" panose="020B0604020202020204" pitchFamily="34" charset="0"/>
              <a:buChar char="•"/>
            </a:pPr>
            <a:r>
              <a:rPr lang="en-US" sz="1200" dirty="0">
                <a:ln w="0">
                  <a:noFill/>
                </a:ln>
                <a:solidFill>
                  <a:srgbClr val="733512"/>
                </a:solidFill>
              </a:rPr>
              <a:t>Signage</a:t>
            </a:r>
          </a:p>
          <a:p>
            <a:pPr marL="171450" indent="-171450">
              <a:buFont typeface="Arial" panose="020B0604020202020204" pitchFamily="34" charset="0"/>
              <a:buChar char="•"/>
            </a:pPr>
            <a:r>
              <a:rPr lang="en-US" sz="1200" dirty="0">
                <a:ln w="0">
                  <a:noFill/>
                </a:ln>
                <a:solidFill>
                  <a:srgbClr val="733512"/>
                </a:solidFill>
              </a:rPr>
              <a:t>Commercial Design Standards</a:t>
            </a:r>
          </a:p>
          <a:p>
            <a:pPr marL="171450" indent="-171450">
              <a:buFont typeface="Arial" panose="020B0604020202020204" pitchFamily="34" charset="0"/>
              <a:buChar char="•"/>
            </a:pPr>
            <a:r>
              <a:rPr lang="en-US" sz="1200" dirty="0">
                <a:ln w="0">
                  <a:noFill/>
                </a:ln>
                <a:solidFill>
                  <a:srgbClr val="733512"/>
                </a:solidFill>
              </a:rPr>
              <a:t>Annual Operating Permit</a:t>
            </a:r>
          </a:p>
        </p:txBody>
      </p:sp>
      <p:pic>
        <p:nvPicPr>
          <p:cNvPr id="9" name="Picture Placeholder 8">
            <a:extLst>
              <a:ext uri="{FF2B5EF4-FFF2-40B4-BE49-F238E27FC236}">
                <a16:creationId xmlns:a16="http://schemas.microsoft.com/office/drawing/2014/main" id="{48B1B287-AB83-460E-B46E-65EB549FBA82}"/>
              </a:ext>
            </a:extLst>
          </p:cNvPr>
          <p:cNvPicPr>
            <a:picLocks noGrp="1" noChangeAspect="1"/>
          </p:cNvPicPr>
          <p:nvPr>
            <p:ph type="pic" sz="quarter" idx="21"/>
          </p:nvPr>
        </p:nvPicPr>
        <p:blipFill rotWithShape="1">
          <a:blip r:embed="rId2"/>
          <a:srcRect l="16475" r="8714"/>
          <a:stretch/>
        </p:blipFill>
        <p:spPr>
          <a:xfrm>
            <a:off x="2511386" y="3445562"/>
            <a:ext cx="4532065" cy="3406074"/>
          </a:xfrm>
          <a:ln>
            <a:noFill/>
          </a:ln>
        </p:spPr>
      </p:pic>
      <p:pic>
        <p:nvPicPr>
          <p:cNvPr id="13" name="Picture Placeholder 12">
            <a:extLst>
              <a:ext uri="{FF2B5EF4-FFF2-40B4-BE49-F238E27FC236}">
                <a16:creationId xmlns:a16="http://schemas.microsoft.com/office/drawing/2014/main" id="{1BF9605B-4E4C-4952-B685-62F65EB59DFD}"/>
              </a:ext>
            </a:extLst>
          </p:cNvPr>
          <p:cNvPicPr>
            <a:picLocks noGrp="1" noChangeAspect="1"/>
          </p:cNvPicPr>
          <p:nvPr>
            <p:ph type="pic" sz="quarter" idx="19"/>
          </p:nvPr>
        </p:nvPicPr>
        <p:blipFill rotWithShape="1">
          <a:blip r:embed="rId3"/>
          <a:srcRect l="8398" t="396" r="6721" b="-396"/>
          <a:stretch/>
        </p:blipFill>
        <p:spPr>
          <a:xfrm>
            <a:off x="7043649" y="6364"/>
            <a:ext cx="5140960" cy="3407194"/>
          </a:xfrm>
          <a:ln>
            <a:noFill/>
          </a:ln>
        </p:spPr>
      </p:pic>
      <p:pic>
        <p:nvPicPr>
          <p:cNvPr id="15" name="Picture Placeholder 14">
            <a:extLst>
              <a:ext uri="{FF2B5EF4-FFF2-40B4-BE49-F238E27FC236}">
                <a16:creationId xmlns:a16="http://schemas.microsoft.com/office/drawing/2014/main" id="{255AE556-5D1E-48FF-8441-BD444A483AD3}"/>
              </a:ext>
            </a:extLst>
          </p:cNvPr>
          <p:cNvPicPr>
            <a:picLocks noGrp="1" noChangeAspect="1"/>
          </p:cNvPicPr>
          <p:nvPr>
            <p:ph type="pic" sz="quarter" idx="20"/>
          </p:nvPr>
        </p:nvPicPr>
        <p:blipFill>
          <a:blip r:embed="rId4"/>
          <a:srcRect/>
          <a:stretch/>
        </p:blipFill>
        <p:spPr>
          <a:xfrm>
            <a:off x="7066951" y="3447098"/>
            <a:ext cx="5109112" cy="3406075"/>
          </a:xfrm>
          <a:ln>
            <a:noFill/>
          </a:ln>
        </p:spPr>
      </p:pic>
      <p:sp>
        <p:nvSpPr>
          <p:cNvPr id="12" name="Rectangle 11">
            <a:extLst>
              <a:ext uri="{FF2B5EF4-FFF2-40B4-BE49-F238E27FC236}">
                <a16:creationId xmlns:a16="http://schemas.microsoft.com/office/drawing/2014/main" id="{53D5DBC0-FFB6-4259-BDB7-E9D78A8B1CE2}"/>
              </a:ext>
              <a:ext uri="{C183D7F6-B498-43B3-948B-1728B52AA6E4}">
                <adec:decorative xmlns:adec="http://schemas.microsoft.com/office/drawing/2017/decorative" val="1"/>
              </a:ext>
            </a:extLst>
          </p:cNvPr>
          <p:cNvSpPr/>
          <p:nvPr/>
        </p:nvSpPr>
        <p:spPr>
          <a:xfrm>
            <a:off x="-5623" y="3413558"/>
            <a:ext cx="12207240" cy="64008"/>
          </a:xfrm>
          <a:prstGeom prst="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5B4FF225-98ED-47B2-A88D-6CA5624000EB}"/>
              </a:ext>
              <a:ext uri="{C183D7F6-B498-43B3-948B-1728B52AA6E4}">
                <adec:decorative xmlns:adec="http://schemas.microsoft.com/office/drawing/2017/decorative" val="1"/>
              </a:ext>
            </a:extLst>
          </p:cNvPr>
          <p:cNvSpPr/>
          <p:nvPr/>
        </p:nvSpPr>
        <p:spPr>
          <a:xfrm rot="16200000">
            <a:off x="3606103" y="3396996"/>
            <a:ext cx="6858000" cy="64008"/>
          </a:xfrm>
          <a:prstGeom prst="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a:extLst>
              <a:ext uri="{FF2B5EF4-FFF2-40B4-BE49-F238E27FC236}">
                <a16:creationId xmlns:a16="http://schemas.microsoft.com/office/drawing/2014/main" id="{2D1E8B51-C64F-423F-96B4-D81A6335F475}"/>
              </a:ext>
              <a:ext uri="{C183D7F6-B498-43B3-948B-1728B52AA6E4}">
                <adec:decorative xmlns:adec="http://schemas.microsoft.com/office/drawing/2017/decorative" val="1"/>
              </a:ext>
            </a:extLst>
          </p:cNvPr>
          <p:cNvSpPr/>
          <p:nvPr/>
        </p:nvSpPr>
        <p:spPr>
          <a:xfrm rot="16200000" flipV="1">
            <a:off x="826530" y="5144922"/>
            <a:ext cx="3380432" cy="45719"/>
          </a:xfrm>
          <a:prstGeom prst="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12831513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79D9C0-AE64-4800-9B9A-0693EDDF75A2}"/>
              </a:ext>
            </a:extLst>
          </p:cNvPr>
          <p:cNvSpPr>
            <a:spLocks noGrp="1"/>
          </p:cNvSpPr>
          <p:nvPr>
            <p:ph type="title"/>
          </p:nvPr>
        </p:nvSpPr>
        <p:spPr/>
        <p:txBody>
          <a:bodyPr/>
          <a:lstStyle/>
          <a:p>
            <a:r>
              <a:rPr lang="en-US" dirty="0">
                <a:ln w="0"/>
              </a:rPr>
              <a:t>Procedural</a:t>
            </a:r>
            <a:endParaRPr lang="en-US" dirty="0"/>
          </a:p>
        </p:txBody>
      </p:sp>
      <p:pic>
        <p:nvPicPr>
          <p:cNvPr id="9" name="Picture Placeholder 8">
            <a:extLst>
              <a:ext uri="{FF2B5EF4-FFF2-40B4-BE49-F238E27FC236}">
                <a16:creationId xmlns:a16="http://schemas.microsoft.com/office/drawing/2014/main" id="{3F851C93-6F83-49B7-9A5B-257CA7A7B25D}"/>
              </a:ext>
            </a:extLst>
          </p:cNvPr>
          <p:cNvPicPr>
            <a:picLocks noGrp="1" noChangeAspect="1"/>
          </p:cNvPicPr>
          <p:nvPr>
            <p:ph type="pic" sz="quarter" idx="18"/>
          </p:nvPr>
        </p:nvPicPr>
        <p:blipFill rotWithShape="1">
          <a:blip r:embed="rId2"/>
          <a:srcRect b="4801"/>
          <a:stretch/>
        </p:blipFill>
        <p:spPr>
          <a:xfrm>
            <a:off x="-8585" y="1016000"/>
            <a:ext cx="5176893" cy="2887707"/>
          </a:xfrm>
        </p:spPr>
      </p:pic>
      <p:sp>
        <p:nvSpPr>
          <p:cNvPr id="3" name="Text Placeholder 2">
            <a:extLst>
              <a:ext uri="{FF2B5EF4-FFF2-40B4-BE49-F238E27FC236}">
                <a16:creationId xmlns:a16="http://schemas.microsoft.com/office/drawing/2014/main" id="{A2782010-72F7-40A6-95A9-1C6FE2DA3878}"/>
              </a:ext>
            </a:extLst>
          </p:cNvPr>
          <p:cNvSpPr>
            <a:spLocks noGrp="1"/>
          </p:cNvSpPr>
          <p:nvPr>
            <p:ph type="body" sz="quarter" idx="13"/>
          </p:nvPr>
        </p:nvSpPr>
        <p:spPr>
          <a:xfrm>
            <a:off x="5711964" y="390103"/>
            <a:ext cx="3584575" cy="1117600"/>
          </a:xfrm>
        </p:spPr>
        <p:txBody>
          <a:bodyPr>
            <a:normAutofit fontScale="92500" lnSpcReduction="20000"/>
          </a:bodyPr>
          <a:lstStyle/>
          <a:p>
            <a:r>
              <a:rPr lang="en-US" sz="1400" dirty="0">
                <a:solidFill>
                  <a:schemeClr val="accent2"/>
                </a:solidFill>
              </a:rPr>
              <a:t>Is the text consistent with the City’s Comprehensive Plan? Will the proposal adversely affect land use, transportation, or utility service needs and capacities?</a:t>
            </a:r>
          </a:p>
        </p:txBody>
      </p:sp>
      <p:pic>
        <p:nvPicPr>
          <p:cNvPr id="13" name="Picture Placeholder 12">
            <a:extLst>
              <a:ext uri="{FF2B5EF4-FFF2-40B4-BE49-F238E27FC236}">
                <a16:creationId xmlns:a16="http://schemas.microsoft.com/office/drawing/2014/main" id="{2DCA6284-458E-41E3-8EF5-6C6C985F44A9}"/>
              </a:ext>
            </a:extLst>
          </p:cNvPr>
          <p:cNvPicPr>
            <a:picLocks noGrp="1" noChangeAspect="1"/>
          </p:cNvPicPr>
          <p:nvPr>
            <p:ph type="pic" sz="quarter" idx="21"/>
          </p:nvPr>
        </p:nvPicPr>
        <p:blipFill rotWithShape="1">
          <a:blip r:embed="rId3"/>
          <a:srcRect l="8652" r="3073"/>
          <a:stretch/>
        </p:blipFill>
        <p:spPr>
          <a:xfrm>
            <a:off x="5201208" y="3992811"/>
            <a:ext cx="4496461" cy="2865189"/>
          </a:xfrm>
        </p:spPr>
      </p:pic>
      <p:pic>
        <p:nvPicPr>
          <p:cNvPr id="15" name="Picture Placeholder 14">
            <a:extLst>
              <a:ext uri="{FF2B5EF4-FFF2-40B4-BE49-F238E27FC236}">
                <a16:creationId xmlns:a16="http://schemas.microsoft.com/office/drawing/2014/main" id="{65FC58CA-4D8E-43F8-96DC-23604E394236}"/>
              </a:ext>
            </a:extLst>
          </p:cNvPr>
          <p:cNvPicPr>
            <a:picLocks noGrp="1" noChangeAspect="1"/>
          </p:cNvPicPr>
          <p:nvPr>
            <p:ph type="pic" sz="quarter" idx="20"/>
          </p:nvPr>
        </p:nvPicPr>
        <p:blipFill rotWithShape="1">
          <a:blip r:embed="rId4"/>
          <a:srcRect l="8534" r="9072" b="3131"/>
          <a:stretch/>
        </p:blipFill>
        <p:spPr>
          <a:xfrm>
            <a:off x="9721653" y="1000685"/>
            <a:ext cx="2468880" cy="2902631"/>
          </a:xfrm>
        </p:spPr>
      </p:pic>
      <p:sp>
        <p:nvSpPr>
          <p:cNvPr id="14" name="Rectangle 13">
            <a:extLst>
              <a:ext uri="{FF2B5EF4-FFF2-40B4-BE49-F238E27FC236}">
                <a16:creationId xmlns:a16="http://schemas.microsoft.com/office/drawing/2014/main" id="{11D2D947-E59D-46AB-A5B2-F1D1A828479E}"/>
              </a:ext>
              <a:ext uri="{C183D7F6-B498-43B3-948B-1728B52AA6E4}">
                <adec:decorative xmlns:adec="http://schemas.microsoft.com/office/drawing/2017/decorative" val="1"/>
              </a:ext>
            </a:extLst>
          </p:cNvPr>
          <p:cNvSpPr/>
          <p:nvPr/>
        </p:nvSpPr>
        <p:spPr>
          <a:xfrm>
            <a:off x="-16" y="968453"/>
            <a:ext cx="5212080" cy="64008"/>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a:extLst>
              <a:ext uri="{FF2B5EF4-FFF2-40B4-BE49-F238E27FC236}">
                <a16:creationId xmlns:a16="http://schemas.microsoft.com/office/drawing/2014/main" id="{F2BE81CF-9D1A-425B-AA36-0A2A062FD568}"/>
              </a:ext>
              <a:ext uri="{C183D7F6-B498-43B3-948B-1728B52AA6E4}">
                <adec:decorative xmlns:adec="http://schemas.microsoft.com/office/drawing/2017/decorative" val="1"/>
              </a:ext>
            </a:extLst>
          </p:cNvPr>
          <p:cNvSpPr/>
          <p:nvPr/>
        </p:nvSpPr>
        <p:spPr>
          <a:xfrm rot="16200000">
            <a:off x="6300673" y="3396996"/>
            <a:ext cx="6858000" cy="64008"/>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22">
            <a:extLst>
              <a:ext uri="{FF2B5EF4-FFF2-40B4-BE49-F238E27FC236}">
                <a16:creationId xmlns:a16="http://schemas.microsoft.com/office/drawing/2014/main" id="{6BB9E9BB-2613-4A6E-B215-25C07EEB6D54}"/>
              </a:ext>
              <a:ext uri="{C183D7F6-B498-43B3-948B-1728B52AA6E4}">
                <adec:decorative xmlns:adec="http://schemas.microsoft.com/office/drawing/2017/decorative" val="1"/>
              </a:ext>
            </a:extLst>
          </p:cNvPr>
          <p:cNvSpPr/>
          <p:nvPr/>
        </p:nvSpPr>
        <p:spPr>
          <a:xfrm rot="16200000">
            <a:off x="1753054" y="3396996"/>
            <a:ext cx="6858000" cy="64008"/>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ectangle 23">
            <a:extLst>
              <a:ext uri="{FF2B5EF4-FFF2-40B4-BE49-F238E27FC236}">
                <a16:creationId xmlns:a16="http://schemas.microsoft.com/office/drawing/2014/main" id="{FA6DF859-65FB-442D-9D83-8022611BD2AB}"/>
              </a:ext>
              <a:ext uri="{C183D7F6-B498-43B3-948B-1728B52AA6E4}">
                <adec:decorative xmlns:adec="http://schemas.microsoft.com/office/drawing/2017/decorative" val="1"/>
              </a:ext>
            </a:extLst>
          </p:cNvPr>
          <p:cNvSpPr/>
          <p:nvPr/>
        </p:nvSpPr>
        <p:spPr>
          <a:xfrm>
            <a:off x="0" y="3916255"/>
            <a:ext cx="12161520" cy="64008"/>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ectangle 24">
            <a:extLst>
              <a:ext uri="{FF2B5EF4-FFF2-40B4-BE49-F238E27FC236}">
                <a16:creationId xmlns:a16="http://schemas.microsoft.com/office/drawing/2014/main" id="{A9123FEE-2C3C-44E2-B715-54B2AE9579AB}"/>
              </a:ext>
              <a:ext uri="{C183D7F6-B498-43B3-948B-1728B52AA6E4}">
                <adec:decorative xmlns:adec="http://schemas.microsoft.com/office/drawing/2017/decorative" val="1"/>
              </a:ext>
            </a:extLst>
          </p:cNvPr>
          <p:cNvSpPr/>
          <p:nvPr/>
        </p:nvSpPr>
        <p:spPr>
          <a:xfrm>
            <a:off x="5176877" y="1897805"/>
            <a:ext cx="4572000" cy="64008"/>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Rectangle 25">
            <a:extLst>
              <a:ext uri="{FF2B5EF4-FFF2-40B4-BE49-F238E27FC236}">
                <a16:creationId xmlns:a16="http://schemas.microsoft.com/office/drawing/2014/main" id="{622C1E75-D297-4777-846D-548211F9C67B}"/>
              </a:ext>
              <a:ext uri="{C183D7F6-B498-43B3-948B-1728B52AA6E4}">
                <adec:decorative xmlns:adec="http://schemas.microsoft.com/office/drawing/2017/decorative" val="1"/>
              </a:ext>
            </a:extLst>
          </p:cNvPr>
          <p:cNvSpPr/>
          <p:nvPr/>
        </p:nvSpPr>
        <p:spPr>
          <a:xfrm>
            <a:off x="9721653" y="981001"/>
            <a:ext cx="2468880" cy="64008"/>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Text Placeholder 2">
            <a:extLst>
              <a:ext uri="{FF2B5EF4-FFF2-40B4-BE49-F238E27FC236}">
                <a16:creationId xmlns:a16="http://schemas.microsoft.com/office/drawing/2014/main" id="{D2DA116B-DE3D-4CA7-8F0F-4B1273961010}"/>
              </a:ext>
            </a:extLst>
          </p:cNvPr>
          <p:cNvSpPr txBox="1">
            <a:spLocks/>
          </p:cNvSpPr>
          <p:nvPr/>
        </p:nvSpPr>
        <p:spPr>
          <a:xfrm>
            <a:off x="5711964" y="2287908"/>
            <a:ext cx="3584575" cy="1117600"/>
          </a:xfrm>
          <a:prstGeom prst="rect">
            <a:avLst/>
          </a:prstGeom>
        </p:spPr>
        <p:txBody>
          <a:bodyPr vert="horz" lIns="91440" tIns="45720" rIns="91440" bIns="45720" rtlCol="0" anchor="ctr">
            <a:normAutofit/>
          </a:bodyPr>
          <a:lstStyle>
            <a:lvl1pPr marL="0" indent="0" algn="l" defTabSz="914400" rtl="0" eaLnBrk="1" latinLnBrk="0" hangingPunct="1">
              <a:lnSpc>
                <a:spcPct val="150000"/>
              </a:lnSpc>
              <a:spcBef>
                <a:spcPts val="1000"/>
              </a:spcBef>
              <a:buFont typeface="Arial" panose="020B0604020202020204" pitchFamily="34" charset="0"/>
              <a:buNone/>
              <a:defRPr sz="9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9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9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9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9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400" dirty="0">
                <a:solidFill>
                  <a:schemeClr val="accent2"/>
                </a:solidFill>
              </a:rPr>
              <a:t>Policies:</a:t>
            </a:r>
          </a:p>
          <a:p>
            <a:r>
              <a:rPr lang="en-US" sz="1400" dirty="0">
                <a:solidFill>
                  <a:schemeClr val="accent2"/>
                </a:solidFill>
              </a:rPr>
              <a:t>Tourism, diverse economy, attract youth.</a:t>
            </a:r>
          </a:p>
        </p:txBody>
      </p:sp>
    </p:spTree>
    <p:extLst>
      <p:ext uri="{BB962C8B-B14F-4D97-AF65-F5344CB8AC3E}">
        <p14:creationId xmlns:p14="http://schemas.microsoft.com/office/powerpoint/2010/main" val="331453665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78068D8-D688-43A8-9FC9-DB270DC20A0F}"/>
              </a:ext>
            </a:extLst>
          </p:cNvPr>
          <p:cNvSpPr>
            <a:spLocks noGrp="1"/>
          </p:cNvSpPr>
          <p:nvPr>
            <p:ph type="title"/>
          </p:nvPr>
        </p:nvSpPr>
        <p:spPr>
          <a:xfrm>
            <a:off x="6443511" y="2381629"/>
            <a:ext cx="5748489" cy="1047371"/>
          </a:xfrm>
        </p:spPr>
        <p:txBody>
          <a:bodyPr/>
          <a:lstStyle/>
          <a:p>
            <a:r>
              <a:rPr lang="en-US" dirty="0"/>
              <a:t>Survey Results</a:t>
            </a:r>
          </a:p>
        </p:txBody>
      </p:sp>
      <p:pic>
        <p:nvPicPr>
          <p:cNvPr id="7" name="Picture 6">
            <a:extLst>
              <a:ext uri="{FF2B5EF4-FFF2-40B4-BE49-F238E27FC236}">
                <a16:creationId xmlns:a16="http://schemas.microsoft.com/office/drawing/2014/main" id="{D79FFD19-1030-4046-A955-170528997210}"/>
              </a:ext>
            </a:extLst>
          </p:cNvPr>
          <p:cNvPicPr>
            <a:picLocks noChangeAspect="1"/>
          </p:cNvPicPr>
          <p:nvPr/>
        </p:nvPicPr>
        <p:blipFill>
          <a:blip r:embed="rId2"/>
          <a:stretch>
            <a:fillRect/>
          </a:stretch>
        </p:blipFill>
        <p:spPr>
          <a:xfrm>
            <a:off x="3221755" y="3535780"/>
            <a:ext cx="12192000" cy="3065517"/>
          </a:xfrm>
          <a:prstGeom prst="rect">
            <a:avLst/>
          </a:prstGeom>
        </p:spPr>
      </p:pic>
      <p:sp>
        <p:nvSpPr>
          <p:cNvPr id="8" name="TextBox 7">
            <a:extLst>
              <a:ext uri="{FF2B5EF4-FFF2-40B4-BE49-F238E27FC236}">
                <a16:creationId xmlns:a16="http://schemas.microsoft.com/office/drawing/2014/main" id="{C0C2BE83-433B-4933-BC52-6DBDB8096FE0}"/>
              </a:ext>
            </a:extLst>
          </p:cNvPr>
          <p:cNvSpPr txBox="1"/>
          <p:nvPr/>
        </p:nvSpPr>
        <p:spPr>
          <a:xfrm>
            <a:off x="544946" y="544945"/>
            <a:ext cx="8589818" cy="1477328"/>
          </a:xfrm>
          <a:prstGeom prst="rect">
            <a:avLst/>
          </a:prstGeom>
          <a:noFill/>
        </p:spPr>
        <p:txBody>
          <a:bodyPr wrap="square" rtlCol="0">
            <a:spAutoFit/>
          </a:bodyPr>
          <a:lstStyle/>
          <a:p>
            <a:r>
              <a:rPr lang="en-US" i="1" dirty="0"/>
              <a:t>“It’s a great idea all the way around for locals and tourists to bring a variety of foods quickly available. Especially during the Summer months when restaurants can get overwhelmed. Food trucks bring a vibrancy to areas if set up correctly. They also give small business a way to get started. They can be a revenue source for the city. Definitely all in for mobile food vending in Bandon.</a:t>
            </a:r>
          </a:p>
        </p:txBody>
      </p:sp>
      <p:sp>
        <p:nvSpPr>
          <p:cNvPr id="9" name="TextBox 8">
            <a:extLst>
              <a:ext uri="{FF2B5EF4-FFF2-40B4-BE49-F238E27FC236}">
                <a16:creationId xmlns:a16="http://schemas.microsoft.com/office/drawing/2014/main" id="{CF13DF2E-5982-4A79-B06B-C4B504586874}"/>
              </a:ext>
            </a:extLst>
          </p:cNvPr>
          <p:cNvSpPr txBox="1"/>
          <p:nvPr/>
        </p:nvSpPr>
        <p:spPr>
          <a:xfrm>
            <a:off x="1981023" y="2870599"/>
            <a:ext cx="4544291" cy="1477328"/>
          </a:xfrm>
          <a:prstGeom prst="rect">
            <a:avLst/>
          </a:prstGeom>
          <a:noFill/>
        </p:spPr>
        <p:txBody>
          <a:bodyPr wrap="square" rtlCol="0">
            <a:spAutoFit/>
          </a:bodyPr>
          <a:lstStyle/>
          <a:p>
            <a:r>
              <a:rPr lang="en-US" dirty="0"/>
              <a:t>“</a:t>
            </a:r>
            <a:r>
              <a:rPr lang="en-US" i="1" dirty="0"/>
              <a:t>Food trucks are an awesome way for people to begin their journey in ultimately owning a restaurant. I think we should support  that and potentially other types of mobile/public vending.”</a:t>
            </a:r>
            <a:endParaRPr lang="en-US" dirty="0"/>
          </a:p>
        </p:txBody>
      </p:sp>
      <p:sp>
        <p:nvSpPr>
          <p:cNvPr id="10" name="TextBox 9">
            <a:extLst>
              <a:ext uri="{FF2B5EF4-FFF2-40B4-BE49-F238E27FC236}">
                <a16:creationId xmlns:a16="http://schemas.microsoft.com/office/drawing/2014/main" id="{B863ED06-E969-4573-BB02-465B3C9841C6}"/>
              </a:ext>
            </a:extLst>
          </p:cNvPr>
          <p:cNvSpPr txBox="1"/>
          <p:nvPr/>
        </p:nvSpPr>
        <p:spPr>
          <a:xfrm>
            <a:off x="1169377" y="5196254"/>
            <a:ext cx="3868615" cy="1200329"/>
          </a:xfrm>
          <a:prstGeom prst="rect">
            <a:avLst/>
          </a:prstGeom>
          <a:noFill/>
        </p:spPr>
        <p:txBody>
          <a:bodyPr wrap="square" rtlCol="0">
            <a:spAutoFit/>
          </a:bodyPr>
          <a:lstStyle/>
          <a:p>
            <a:r>
              <a:rPr lang="en-US" i="1" dirty="0"/>
              <a:t>“I love the idea, for residents, visitors and vendors. My only concern is to make sure they have plenty of trash cans.”</a:t>
            </a:r>
          </a:p>
        </p:txBody>
      </p:sp>
    </p:spTree>
    <p:extLst>
      <p:ext uri="{BB962C8B-B14F-4D97-AF65-F5344CB8AC3E}">
        <p14:creationId xmlns:p14="http://schemas.microsoft.com/office/powerpoint/2010/main" val="257902474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727630-E8D3-481D-99D9-6477FA2DA7A4}"/>
              </a:ext>
            </a:extLst>
          </p:cNvPr>
          <p:cNvSpPr>
            <a:spLocks noGrp="1"/>
          </p:cNvSpPr>
          <p:nvPr>
            <p:ph type="title"/>
          </p:nvPr>
        </p:nvSpPr>
        <p:spPr/>
        <p:txBody>
          <a:bodyPr/>
          <a:lstStyle/>
          <a:p>
            <a:r>
              <a:rPr lang="en-US" dirty="0">
                <a:ln w="0"/>
                <a:solidFill>
                  <a:schemeClr val="accent2">
                    <a:lumMod val="75000"/>
                  </a:schemeClr>
                </a:solidFill>
              </a:rPr>
              <a:t>RECAP OF PUBLIC COMMENT</a:t>
            </a:r>
          </a:p>
        </p:txBody>
      </p:sp>
      <p:sp>
        <p:nvSpPr>
          <p:cNvPr id="3" name="Content Placeholder 2">
            <a:extLst>
              <a:ext uri="{FF2B5EF4-FFF2-40B4-BE49-F238E27FC236}">
                <a16:creationId xmlns:a16="http://schemas.microsoft.com/office/drawing/2014/main" id="{AE574677-A101-4445-B6B4-2A09064C08C2}"/>
              </a:ext>
            </a:extLst>
          </p:cNvPr>
          <p:cNvSpPr>
            <a:spLocks noGrp="1"/>
          </p:cNvSpPr>
          <p:nvPr>
            <p:ph idx="1"/>
          </p:nvPr>
        </p:nvSpPr>
        <p:spPr/>
        <p:txBody>
          <a:bodyPr/>
          <a:lstStyle/>
          <a:p>
            <a:r>
              <a:rPr lang="en-US" dirty="0"/>
              <a:t>Concern about location in Old Town</a:t>
            </a:r>
          </a:p>
          <a:p>
            <a:r>
              <a:rPr lang="en-US" dirty="0"/>
              <a:t>Cover “fair share” (taxes, rents, fees, etc. that brick &amp; mortars pay)</a:t>
            </a:r>
          </a:p>
          <a:p>
            <a:r>
              <a:rPr lang="en-US" dirty="0"/>
              <a:t>Concern about needed parking</a:t>
            </a:r>
          </a:p>
          <a:p>
            <a:r>
              <a:rPr lang="en-US" dirty="0"/>
              <a:t>Like food carts, but wants to see reasonable regulations</a:t>
            </a:r>
          </a:p>
        </p:txBody>
      </p:sp>
    </p:spTree>
    <p:extLst>
      <p:ext uri="{BB962C8B-B14F-4D97-AF65-F5344CB8AC3E}">
        <p14:creationId xmlns:p14="http://schemas.microsoft.com/office/powerpoint/2010/main" val="284584708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727630-E8D3-481D-99D9-6477FA2DA7A4}"/>
              </a:ext>
            </a:extLst>
          </p:cNvPr>
          <p:cNvSpPr>
            <a:spLocks noGrp="1"/>
          </p:cNvSpPr>
          <p:nvPr>
            <p:ph type="title"/>
          </p:nvPr>
        </p:nvSpPr>
        <p:spPr/>
        <p:txBody>
          <a:bodyPr/>
          <a:lstStyle/>
          <a:p>
            <a:r>
              <a:rPr lang="en-US" dirty="0">
                <a:ln w="0"/>
                <a:solidFill>
                  <a:schemeClr val="accent2">
                    <a:lumMod val="75000"/>
                  </a:schemeClr>
                </a:solidFill>
              </a:rPr>
              <a:t>CHANGES TO DRAFT</a:t>
            </a:r>
          </a:p>
        </p:txBody>
      </p:sp>
      <p:sp>
        <p:nvSpPr>
          <p:cNvPr id="3" name="Content Placeholder 2">
            <a:extLst>
              <a:ext uri="{FF2B5EF4-FFF2-40B4-BE49-F238E27FC236}">
                <a16:creationId xmlns:a16="http://schemas.microsoft.com/office/drawing/2014/main" id="{AE574677-A101-4445-B6B4-2A09064C08C2}"/>
              </a:ext>
            </a:extLst>
          </p:cNvPr>
          <p:cNvSpPr>
            <a:spLocks noGrp="1"/>
          </p:cNvSpPr>
          <p:nvPr>
            <p:ph idx="1"/>
          </p:nvPr>
        </p:nvSpPr>
        <p:spPr>
          <a:xfrm>
            <a:off x="838200" y="1825625"/>
            <a:ext cx="5590309" cy="4351338"/>
          </a:xfrm>
        </p:spPr>
        <p:txBody>
          <a:bodyPr/>
          <a:lstStyle/>
          <a:p>
            <a:r>
              <a:rPr lang="en-US" dirty="0"/>
              <a:t>MFUs shall only be permitted </a:t>
            </a:r>
            <a:r>
              <a:rPr lang="en-US" u="sng" dirty="0"/>
              <a:t>on private property</a:t>
            </a:r>
            <a:r>
              <a:rPr lang="en-US" dirty="0"/>
              <a:t> in the C-2 and LI zones, </a:t>
            </a:r>
            <a:r>
              <a:rPr lang="en-US" u="sng" dirty="0"/>
              <a:t>subject to property owner approval. </a:t>
            </a:r>
            <a:endParaRPr lang="en-US" dirty="0"/>
          </a:p>
        </p:txBody>
      </p:sp>
      <p:pic>
        <p:nvPicPr>
          <p:cNvPr id="5" name="Picture 4">
            <a:extLst>
              <a:ext uri="{FF2B5EF4-FFF2-40B4-BE49-F238E27FC236}">
                <a16:creationId xmlns:a16="http://schemas.microsoft.com/office/drawing/2014/main" id="{460EEE9C-FC7A-4761-B725-F6E008C46A1E}"/>
              </a:ext>
            </a:extLst>
          </p:cNvPr>
          <p:cNvPicPr>
            <a:picLocks noChangeAspect="1"/>
          </p:cNvPicPr>
          <p:nvPr/>
        </p:nvPicPr>
        <p:blipFill>
          <a:blip r:embed="rId2"/>
          <a:stretch>
            <a:fillRect/>
          </a:stretch>
        </p:blipFill>
        <p:spPr>
          <a:xfrm>
            <a:off x="7476880" y="137995"/>
            <a:ext cx="4354903" cy="6720005"/>
          </a:xfrm>
          <a:prstGeom prst="rect">
            <a:avLst/>
          </a:prstGeom>
        </p:spPr>
      </p:pic>
    </p:spTree>
    <p:extLst>
      <p:ext uri="{BB962C8B-B14F-4D97-AF65-F5344CB8AC3E}">
        <p14:creationId xmlns:p14="http://schemas.microsoft.com/office/powerpoint/2010/main" val="333449888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727630-E8D3-481D-99D9-6477FA2DA7A4}"/>
              </a:ext>
            </a:extLst>
          </p:cNvPr>
          <p:cNvSpPr>
            <a:spLocks noGrp="1"/>
          </p:cNvSpPr>
          <p:nvPr>
            <p:ph type="title"/>
          </p:nvPr>
        </p:nvSpPr>
        <p:spPr/>
        <p:txBody>
          <a:bodyPr/>
          <a:lstStyle/>
          <a:p>
            <a:r>
              <a:rPr lang="en-US" dirty="0">
                <a:ln w="0"/>
                <a:solidFill>
                  <a:schemeClr val="accent2">
                    <a:lumMod val="75000"/>
                  </a:schemeClr>
                </a:solidFill>
              </a:rPr>
              <a:t>RECOMMENDATION</a:t>
            </a:r>
          </a:p>
        </p:txBody>
      </p:sp>
      <p:sp>
        <p:nvSpPr>
          <p:cNvPr id="3" name="Content Placeholder 2">
            <a:extLst>
              <a:ext uri="{FF2B5EF4-FFF2-40B4-BE49-F238E27FC236}">
                <a16:creationId xmlns:a16="http://schemas.microsoft.com/office/drawing/2014/main" id="{AE574677-A101-4445-B6B4-2A09064C08C2}"/>
              </a:ext>
            </a:extLst>
          </p:cNvPr>
          <p:cNvSpPr>
            <a:spLocks noGrp="1"/>
          </p:cNvSpPr>
          <p:nvPr>
            <p:ph idx="1"/>
          </p:nvPr>
        </p:nvSpPr>
        <p:spPr/>
        <p:txBody>
          <a:bodyPr/>
          <a:lstStyle/>
          <a:p>
            <a:r>
              <a:rPr lang="en-US" dirty="0"/>
              <a:t>Planning Commission passed to Council as recommended without comment on location. Staff recommends approval of Ordinance with allowance only in C-2 &amp; LI zones. </a:t>
            </a:r>
          </a:p>
          <a:p>
            <a:endParaRPr lang="en-US" dirty="0"/>
          </a:p>
          <a:p>
            <a:r>
              <a:rPr lang="en-US" dirty="0"/>
              <a:t>Potential Motion: “I move to approve the land use ordinance as proposed (and/or as amended here) for the zone text amendment to chapter 17.104, Supplementary Provisions of the Bandon Municipal Code and direct Staff to prepare an Ordinance and Findings for adoption at the next meeting.”</a:t>
            </a:r>
          </a:p>
          <a:p>
            <a:endParaRPr lang="en-US" dirty="0"/>
          </a:p>
        </p:txBody>
      </p:sp>
    </p:spTree>
    <p:extLst>
      <p:ext uri="{BB962C8B-B14F-4D97-AF65-F5344CB8AC3E}">
        <p14:creationId xmlns:p14="http://schemas.microsoft.com/office/powerpoint/2010/main" val="293645862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55">
      <a:majorFont>
        <a:latin typeface="Arial Black"/>
        <a:ea typeface=""/>
        <a:cs typeface=""/>
      </a:majorFont>
      <a:minorFont>
        <a:latin typeface="Abad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f56010618_win32_fixed" id="{CF210874-D11B-430E-A3E2-2FCEF4C2E933}" vid="{ABA57688-DAD3-4D4F-B814-FC92C953450D}"/>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Image xmlns="71af3243-3dd4-4a8d-8c0d-dd76da1f02a5">
      <Url xsi:nil="true"/>
      <Description xsi:nil="true"/>
    </Image>
    <Status xmlns="71af3243-3dd4-4a8d-8c0d-dd76da1f02a5">Not started</Status>
    <Background xmlns="71af3243-3dd4-4a8d-8c0d-dd76da1f02a5">false</Background>
    <_ip_UnifiedCompliancePolicyProperties xmlns="http://schemas.microsoft.com/sharepoint/v3" xsi:nil="true"/>
    <ImageTagsTaxHTField xmlns="71af3243-3dd4-4a8d-8c0d-dd76da1f02a5">
      <Terms xmlns="http://schemas.microsoft.com/office/infopath/2007/PartnerControls"/>
    </ImageTagsTaxHTField>
    <TaxCatchAll xmlns="230e9df3-be65-4c73-a93b-d1236ebd677e" xsi:nil="true"/>
    <MediaServiceKeyPoints xmlns="71af3243-3dd4-4a8d-8c0d-dd76da1f02a5"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24" ma:contentTypeDescription="Create a new document." ma:contentTypeScope="" ma:versionID="2d714a3296df14eba7a100bb665443ca">
  <xsd:schema xmlns:xsd="http://www.w3.org/2001/XMLSchema" xmlns:xs="http://www.w3.org/2001/XMLSchema" xmlns:p="http://schemas.microsoft.com/office/2006/metadata/properties" xmlns:ns1="http://schemas.microsoft.com/sharepoint/v3" xmlns:ns2="71af3243-3dd4-4a8d-8c0d-dd76da1f02a5" xmlns:ns3="16c05727-aa75-4e4a-9b5f-8a80a1165891" xmlns:ns4="230e9df3-be65-4c73-a93b-d1236ebd677e" targetNamespace="http://schemas.microsoft.com/office/2006/metadata/properties" ma:root="true" ma:fieldsID="49549bf45bfbbfb6cffed527380e77e1" ns1:_="" ns2:_="" ns3:_="" ns4:_="">
    <xsd:import namespace="http://schemas.microsoft.com/sharepoint/v3"/>
    <xsd:import namespace="71af3243-3dd4-4a8d-8c0d-dd76da1f02a5"/>
    <xsd:import namespace="16c05727-aa75-4e4a-9b5f-8a80a1165891"/>
    <xsd:import namespace="230e9df3-be65-4c73-a93b-d1236ebd677e"/>
    <xsd:element name="properties">
      <xsd:complexType>
        <xsd:sequence>
          <xsd:element name="documentManagement">
            <xsd:complexType>
              <xsd:all>
                <xsd:element ref="ns2:Status" minOccurs="0"/>
                <xsd:element ref="ns2:Image" minOccurs="0"/>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1:_ip_UnifiedCompliancePolicyProperties" minOccurs="0"/>
                <xsd:element ref="ns1:_ip_UnifiedCompliancePolicyUIAction" minOccurs="0"/>
                <xsd:element ref="ns4:TaxCatchAll" minOccurs="0"/>
                <xsd:element ref="ns2:ImageTagsTaxHTField" minOccurs="0"/>
                <xsd:element ref="ns2:MediaServiceLocation" minOccurs="0"/>
                <xsd:element ref="ns2:MediaLengthInSeconds" minOccurs="0"/>
                <xsd:element ref="ns2:Backgroun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ma:readOnly="false">
      <xsd:simpleType>
        <xsd:restriction base="dms:Note"/>
      </xsd:simpleType>
    </xsd:element>
    <xsd:element name="_ip_UnifiedCompliancePolicyUIAction" ma:index="21" nillable="true" ma:displayName="Unified Compliance Policy UI Action" ma:hidden="true" ma:internalName="_ip_UnifiedCompliancePolicyUIAction" ma:readOnly="fals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Status" ma:index="2" nillable="true" ma:displayName="Status" ma:default="Not started" ma:format="Dropdown" ma:internalName="Status" ma:readOnly="false">
      <xsd:simpleType>
        <xsd:restriction base="dms:Choice">
          <xsd:enumeration value="Not started"/>
          <xsd:enumeration value="In Progress"/>
          <xsd:enumeration value="Completed"/>
        </xsd:restriction>
      </xsd:simpleType>
    </xsd:element>
    <xsd:element name="Image" ma:index="3" nillable="true" ma:displayName="Image" ma:format="Image" ma:internalName="Image" ma:readOnly="false">
      <xsd:complexType>
        <xsd:complexContent>
          <xsd:extension base="dms:URL">
            <xsd:sequence>
              <xsd:element name="Url" type="dms:ValidUrl" minOccurs="0" nillable="true"/>
              <xsd:element name="Description" type="xsd:string" nillable="true"/>
            </xsd:sequence>
          </xsd:extension>
        </xsd:complexContent>
      </xsd:complexType>
    </xsd:element>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hidden="true" ma:internalName="MediaServiceOCR" ma:readOnly="true">
      <xsd:simpleType>
        <xsd:restriction base="dms:Note"/>
      </xsd:simpleType>
    </xsd:element>
    <xsd:element name="MediaServiceAutoTags" ma:index="11" nillable="true" ma:displayName="MediaServiceAutoTags" ma:hidden="true"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hidden="true" ma:internalName="MediaServiceKeyPoints" ma:readOnly="false">
      <xsd:simpleType>
        <xsd:restriction base="dms:Note"/>
      </xsd:simpleType>
    </xsd:element>
    <xsd:element name="MediaServiceDateTaken" ma:index="18" nillable="true" ma:displayName="MediaServiceDateTaken" ma:hidden="true" ma:internalName="MediaServiceDateTaken" ma:readOnly="true">
      <xsd:simpleType>
        <xsd:restriction base="dms:Text"/>
      </xsd:simpleType>
    </xsd:element>
    <xsd:element name="ImageTagsTaxHTField" ma:index="25" nillable="true" ma:taxonomy="true" ma:internalName="ImageTagsTaxHTField"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Location" ma:index="26" nillable="true" ma:displayName="Location" ma:hidden="true" ma:internalName="MediaServiceLocation" ma:readOnly="true">
      <xsd:simpleType>
        <xsd:restriction base="dms:Text"/>
      </xsd:simpleType>
    </xsd:element>
    <xsd:element name="MediaLengthInSeconds" ma:index="27" nillable="true" ma:displayName="MediaLengthInSeconds" ma:hidden="true" ma:internalName="MediaLengthInSeconds" ma:readOnly="true">
      <xsd:simpleType>
        <xsd:restriction base="dms:Unknown"/>
      </xsd:simpleType>
    </xsd:element>
    <xsd:element name="Background" ma:index="28" nillable="true" ma:displayName="Background" ma:default="0" ma:format="Dropdown" ma:internalName="Background">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hidden="true"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hidden="true" ma:internalName="SharedWithDetail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3f6bfcbc-3db3-4ae6-bd76-326f0798ad28}" ma:internalName="TaxCatchAll" ma:readOnly="false" ma:showField="CatchAllData" ma:web="16c05727-aa75-4e4a-9b5f-8a80a11658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59F7E808-CFC5-45DA-8955-E889905248DD}">
  <ds:schemaRefs>
    <ds:schemaRef ds:uri="http://schemas.microsoft.com/sharepoint/v3/contenttype/forms"/>
  </ds:schemaRefs>
</ds:datastoreItem>
</file>

<file path=customXml/itemProps2.xml><?xml version="1.0" encoding="utf-8"?>
<ds:datastoreItem xmlns:ds="http://schemas.openxmlformats.org/officeDocument/2006/customXml" ds:itemID="{E090AB6B-7E4E-4BF2-B7C4-755D59EE3583}">
  <ds:schemaRefs>
    <ds:schemaRef ds:uri="http://schemas.microsoft.com/office/2006/metadata/properties"/>
    <ds:schemaRef ds:uri="http://schemas.microsoft.com/office/infopath/2007/PartnerControls"/>
    <ds:schemaRef ds:uri="http://schemas.microsoft.com/sharepoint/v3"/>
    <ds:schemaRef ds:uri="71af3243-3dd4-4a8d-8c0d-dd76da1f02a5"/>
    <ds:schemaRef ds:uri="230e9df3-be65-4c73-a93b-d1236ebd677e"/>
  </ds:schemaRefs>
</ds:datastoreItem>
</file>

<file path=customXml/itemProps3.xml><?xml version="1.0" encoding="utf-8"?>
<ds:datastoreItem xmlns:ds="http://schemas.openxmlformats.org/officeDocument/2006/customXml" ds:itemID="{FE32592D-5481-4729-A244-A719405CB1E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71af3243-3dd4-4a8d-8c0d-dd76da1f02a5"/>
    <ds:schemaRef ds:uri="16c05727-aa75-4e4a-9b5f-8a80a1165891"/>
    <ds:schemaRef ds:uri="230e9df3-be65-4c73-a93b-d1236ebd67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Mood board - Interior design</Template>
  <TotalTime>85</TotalTime>
  <Words>486</Words>
  <Application>Microsoft Office PowerPoint</Application>
  <PresentationFormat>Widescreen</PresentationFormat>
  <Paragraphs>40</Paragraphs>
  <Slides>10</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10</vt:i4>
      </vt:variant>
    </vt:vector>
  </HeadingPairs>
  <TitlesOfParts>
    <vt:vector size="15" baseType="lpstr">
      <vt:lpstr>Abadi</vt:lpstr>
      <vt:lpstr>Arial</vt:lpstr>
      <vt:lpstr>Arial Black</vt:lpstr>
      <vt:lpstr>Calibri</vt:lpstr>
      <vt:lpstr>Office Theme</vt:lpstr>
      <vt:lpstr>MOBILE FOOD UNITS CITY COUNCIL PUBLIC HEARING 9.12.22</vt:lpstr>
      <vt:lpstr>PROCESS FOR ADOPTION</vt:lpstr>
      <vt:lpstr>PowerPoint Presentation</vt:lpstr>
      <vt:lpstr>Code Provisions</vt:lpstr>
      <vt:lpstr>Procedural</vt:lpstr>
      <vt:lpstr>Survey Results</vt:lpstr>
      <vt:lpstr>RECAP OF PUBLIC COMMENT</vt:lpstr>
      <vt:lpstr>CHANGES TO DRAFT</vt:lpstr>
      <vt:lpstr>RECOMMENDATION</vt:lpstr>
      <vt:lpstr>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MOBILE FOOD UNITS PLANNING COMMISSION PUBLIC HEARING 3.24.22</dc:title>
  <dc:creator>Dana Nichols</dc:creator>
  <cp:lastModifiedBy>Dana Nichols</cp:lastModifiedBy>
  <cp:revision>4</cp:revision>
  <dcterms:created xsi:type="dcterms:W3CDTF">2022-03-25T00:24:06Z</dcterms:created>
  <dcterms:modified xsi:type="dcterms:W3CDTF">2022-09-13T01:32:49Z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